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3" r:id="rId1"/>
    <p:sldMasterId id="2147483970" r:id="rId2"/>
    <p:sldMasterId id="2147484016" r:id="rId3"/>
    <p:sldMasterId id="2147484025" r:id="rId4"/>
  </p:sldMasterIdLst>
  <p:notesMasterIdLst>
    <p:notesMasterId r:id="rId24"/>
  </p:notesMasterIdLst>
  <p:sldIdLst>
    <p:sldId id="262" r:id="rId5"/>
    <p:sldId id="275" r:id="rId6"/>
    <p:sldId id="357" r:id="rId7"/>
    <p:sldId id="358" r:id="rId8"/>
    <p:sldId id="364" r:id="rId9"/>
    <p:sldId id="362" r:id="rId10"/>
    <p:sldId id="373" r:id="rId11"/>
    <p:sldId id="359" r:id="rId12"/>
    <p:sldId id="375" r:id="rId13"/>
    <p:sldId id="374" r:id="rId14"/>
    <p:sldId id="328" r:id="rId15"/>
    <p:sldId id="371" r:id="rId16"/>
    <p:sldId id="372" r:id="rId17"/>
    <p:sldId id="366" r:id="rId18"/>
    <p:sldId id="333" r:id="rId19"/>
    <p:sldId id="370" r:id="rId20"/>
    <p:sldId id="334" r:id="rId21"/>
    <p:sldId id="368" r:id="rId22"/>
    <p:sldId id="369" r:id="rId2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CB54"/>
    <a:srgbClr val="0375A3"/>
    <a:srgbClr val="FFC003"/>
    <a:srgbClr val="EAEBEC"/>
    <a:srgbClr val="6DCA66"/>
    <a:srgbClr val="0F767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94660"/>
  </p:normalViewPr>
  <p:slideViewPr>
    <p:cSldViewPr snapToGrid="0" snapToObjects="1">
      <p:cViewPr>
        <p:scale>
          <a:sx n="114" d="100"/>
          <a:sy n="114" d="100"/>
        </p:scale>
        <p:origin x="-930" y="18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D1FC2355-9620-4674-B8A0-5B4896DF0E91}" type="datetimeFigureOut">
              <a:rPr lang="en-GB" smtClean="0"/>
              <a:t>07/05/2018</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045C3E05-0C84-4CB5-9BF1-59793DC24882}" type="slidenum">
              <a:rPr lang="en-GB" smtClean="0"/>
              <a:t>‹#›</a:t>
            </a:fld>
            <a:endParaRPr lang="en-GB"/>
          </a:p>
        </p:txBody>
      </p:sp>
    </p:spTree>
    <p:extLst>
      <p:ext uri="{BB962C8B-B14F-4D97-AF65-F5344CB8AC3E}">
        <p14:creationId xmlns:p14="http://schemas.microsoft.com/office/powerpoint/2010/main" val="1641583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47897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a:prstGeom prst="rect">
            <a:avLst/>
          </a:prstGeom>
        </p:spPr>
        <p:txBody>
          <a:bodyPr/>
          <a:lstStyle>
            <a:lvl1pPr>
              <a:defRPr sz="3600">
                <a:solidFill>
                  <a:schemeClr val="bg1"/>
                </a:solidFill>
                <a:latin typeface="Open Sans" pitchFamily="34" charset="0"/>
                <a:ea typeface="Open Sans" pitchFamily="34" charset="0"/>
                <a:cs typeface="Open Sans" pitchFamily="34" charset="0"/>
              </a:defRPr>
            </a:lvl1pPr>
          </a:lstStyle>
          <a:p>
            <a:r>
              <a:rPr lang="de-DE" dirty="0" smtClean="0"/>
              <a:t>CLICK TO EDIT MASTER TITLE STYLE</a:t>
            </a:r>
            <a:endParaRPr lang="en-US" dirty="0"/>
          </a:p>
        </p:txBody>
      </p:sp>
      <p:sp>
        <p:nvSpPr>
          <p:cNvPr id="3" name="Subtitle 2"/>
          <p:cNvSpPr>
            <a:spLocks noGrp="1"/>
          </p:cNvSpPr>
          <p:nvPr>
            <p:ph type="subTitle" idx="1"/>
          </p:nvPr>
        </p:nvSpPr>
        <p:spPr>
          <a:xfrm>
            <a:off x="1371600" y="3614962"/>
            <a:ext cx="6400800" cy="1752600"/>
          </a:xfrm>
          <a:prstGeom prst="rect">
            <a:avLst/>
          </a:prstGeom>
        </p:spPr>
        <p:txBody>
          <a:bodyPr/>
          <a:lstStyle>
            <a:lvl1pPr marL="0" indent="0" algn="ctr">
              <a:buNone/>
              <a:defRPr sz="2800">
                <a:solidFill>
                  <a:schemeClr val="accent5">
                    <a:lumMod val="20000"/>
                    <a:lumOff val="80000"/>
                  </a:schemeClr>
                </a:solidFill>
                <a:latin typeface="Open Sans" pitchFamily="34" charset="0"/>
                <a:ea typeface="Open Sans" pitchFamily="34" charset="0"/>
                <a:cs typeface="Open 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Click </a:t>
            </a:r>
            <a:r>
              <a:rPr lang="de-DE" dirty="0" err="1" smtClean="0"/>
              <a:t>to</a:t>
            </a:r>
            <a:r>
              <a:rPr lang="de-DE" dirty="0" smtClean="0"/>
              <a:t> </a:t>
            </a:r>
            <a:r>
              <a:rPr lang="de-DE" dirty="0" err="1" smtClean="0"/>
              <a:t>edit</a:t>
            </a:r>
            <a:r>
              <a:rPr lang="de-DE" dirty="0" smtClean="0"/>
              <a:t> Master </a:t>
            </a:r>
            <a:r>
              <a:rPr lang="de-DE" dirty="0" err="1" smtClean="0"/>
              <a:t>subtitle</a:t>
            </a:r>
            <a:r>
              <a:rPr lang="de-DE" dirty="0" smtClean="0"/>
              <a:t> style</a:t>
            </a:r>
            <a:endParaRPr lang="en-US" dirty="0"/>
          </a:p>
        </p:txBody>
      </p:sp>
    </p:spTree>
    <p:extLst>
      <p:ext uri="{BB962C8B-B14F-4D97-AF65-F5344CB8AC3E}">
        <p14:creationId xmlns:p14="http://schemas.microsoft.com/office/powerpoint/2010/main" val="4246411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926070"/>
            <a:ext cx="7772400" cy="1362075"/>
          </a:xfrm>
          <a:prstGeom prst="rect">
            <a:avLst/>
          </a:prstGeom>
        </p:spPr>
        <p:txBody>
          <a:bodyPr anchor="t"/>
          <a:lstStyle>
            <a:lvl1pPr algn="l">
              <a:defRPr sz="4000" b="0" cap="all">
                <a:solidFill>
                  <a:schemeClr val="bg1"/>
                </a:solidFill>
                <a:latin typeface="Open Sans" pitchFamily="34" charset="0"/>
                <a:ea typeface="Open Sans" pitchFamily="34" charset="0"/>
                <a:cs typeface="Open Sans" pitchFamily="34" charset="0"/>
              </a:defRPr>
            </a:lvl1pPr>
          </a:lstStyle>
          <a:p>
            <a:r>
              <a:rPr lang="de-DE" dirty="0" smtClean="0"/>
              <a:t>Click </a:t>
            </a:r>
            <a:r>
              <a:rPr lang="de-DE" dirty="0" err="1" smtClean="0"/>
              <a:t>to</a:t>
            </a:r>
            <a:r>
              <a:rPr lang="de-DE" dirty="0" smtClean="0"/>
              <a:t> </a:t>
            </a:r>
            <a:r>
              <a:rPr lang="de-DE" dirty="0" err="1" smtClean="0"/>
              <a:t>edit</a:t>
            </a:r>
            <a:r>
              <a:rPr lang="de-DE" dirty="0" smtClean="0"/>
              <a:t> Master title style</a:t>
            </a:r>
            <a:endParaRPr lang="en-US" dirty="0"/>
          </a:p>
        </p:txBody>
      </p:sp>
      <p:sp>
        <p:nvSpPr>
          <p:cNvPr id="3" name="Text Placeholder 2"/>
          <p:cNvSpPr>
            <a:spLocks noGrp="1"/>
          </p:cNvSpPr>
          <p:nvPr>
            <p:ph type="body" idx="1"/>
          </p:nvPr>
        </p:nvSpPr>
        <p:spPr>
          <a:xfrm>
            <a:off x="722313" y="2425883"/>
            <a:ext cx="7772400" cy="1500187"/>
          </a:xfrm>
          <a:prstGeom prst="rect">
            <a:avLst/>
          </a:prstGeom>
        </p:spPr>
        <p:txBody>
          <a:bodyPr anchor="b"/>
          <a:lstStyle>
            <a:lvl1pPr marL="0" indent="0">
              <a:buNone/>
              <a:defRPr sz="2000">
                <a:solidFill>
                  <a:srgbClr val="DBEEF4"/>
                </a:solidFill>
                <a:latin typeface="Open Sans" pitchFamily="34" charset="0"/>
                <a:ea typeface="Open Sans" pitchFamily="34" charset="0"/>
                <a:cs typeface="Open Sans"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smtClean="0"/>
              <a:t>Click </a:t>
            </a:r>
            <a:r>
              <a:rPr lang="de-DE" dirty="0" err="1" smtClean="0"/>
              <a:t>to</a:t>
            </a:r>
            <a:r>
              <a:rPr lang="de-DE" dirty="0" smtClean="0"/>
              <a:t> </a:t>
            </a:r>
            <a:r>
              <a:rPr lang="de-DE" dirty="0" err="1" smtClean="0"/>
              <a:t>edit</a:t>
            </a:r>
            <a:r>
              <a:rPr lang="de-DE" dirty="0" smtClean="0"/>
              <a:t> Master </a:t>
            </a:r>
            <a:r>
              <a:rPr lang="de-DE" dirty="0" err="1" smtClean="0"/>
              <a:t>text</a:t>
            </a:r>
            <a:r>
              <a:rPr lang="de-DE" dirty="0" smtClean="0"/>
              <a:t> </a:t>
            </a:r>
            <a:r>
              <a:rPr lang="de-DE" dirty="0" err="1" smtClean="0"/>
              <a:t>styles</a:t>
            </a:r>
            <a:endParaRPr lang="de-DE" dirty="0" smtClean="0"/>
          </a:p>
        </p:txBody>
      </p:sp>
    </p:spTree>
    <p:extLst>
      <p:ext uri="{BB962C8B-B14F-4D97-AF65-F5344CB8AC3E}">
        <p14:creationId xmlns:p14="http://schemas.microsoft.com/office/powerpoint/2010/main" val="3935498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1023938"/>
            <a:ext cx="9144000" cy="4178300"/>
          </a:xfrm>
          <a:prstGeom prst="rect">
            <a:avLst/>
          </a:prstGeom>
        </p:spPr>
        <p:txBody>
          <a:bodyPr vert="horz" anchor="ctr"/>
          <a:lstStyle>
            <a:lvl1pPr marL="0" indent="0" algn="ctr">
              <a:buNone/>
              <a:defRPr/>
            </a:lvl1pPr>
          </a:lstStyle>
          <a:p>
            <a:endParaRPr lang="en-US"/>
          </a:p>
        </p:txBody>
      </p:sp>
      <p:sp>
        <p:nvSpPr>
          <p:cNvPr id="7" name="Text Placeholder 2"/>
          <p:cNvSpPr>
            <a:spLocks noGrp="1"/>
          </p:cNvSpPr>
          <p:nvPr>
            <p:ph type="body" idx="1"/>
          </p:nvPr>
        </p:nvSpPr>
        <p:spPr>
          <a:xfrm>
            <a:off x="473905" y="5402052"/>
            <a:ext cx="8020808" cy="1300373"/>
          </a:xfrm>
          <a:prstGeom prst="rect">
            <a:avLst/>
          </a:prstGeom>
        </p:spPr>
        <p:txBody>
          <a:bodyPr anchor="t"/>
          <a:lstStyle>
            <a:lvl1pPr marL="0" indent="0">
              <a:buNone/>
              <a:defRPr sz="2000">
                <a:solidFill>
                  <a:srgbClr val="FFFFFF"/>
                </a:solidFill>
                <a:latin typeface="Open Sans" pitchFamily="34" charset="0"/>
                <a:ea typeface="Open Sans" pitchFamily="34" charset="0"/>
                <a:cs typeface="Open Sans"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smtClean="0"/>
              <a:t>Click </a:t>
            </a:r>
            <a:r>
              <a:rPr lang="de-DE" dirty="0" err="1" smtClean="0"/>
              <a:t>to</a:t>
            </a:r>
            <a:r>
              <a:rPr lang="de-DE" dirty="0" smtClean="0"/>
              <a:t> </a:t>
            </a:r>
            <a:r>
              <a:rPr lang="de-DE" dirty="0" err="1" smtClean="0"/>
              <a:t>edit</a:t>
            </a:r>
            <a:r>
              <a:rPr lang="de-DE" dirty="0" smtClean="0"/>
              <a:t> Master </a:t>
            </a:r>
            <a:r>
              <a:rPr lang="de-DE" dirty="0" err="1" smtClean="0"/>
              <a:t>text</a:t>
            </a:r>
            <a:r>
              <a:rPr lang="de-DE" dirty="0" smtClean="0"/>
              <a:t> </a:t>
            </a:r>
            <a:r>
              <a:rPr lang="de-DE" dirty="0" err="1" smtClean="0"/>
              <a:t>styles</a:t>
            </a:r>
            <a:endParaRPr lang="de-DE" dirty="0" smtClean="0"/>
          </a:p>
        </p:txBody>
      </p:sp>
    </p:spTree>
    <p:extLst>
      <p:ext uri="{BB962C8B-B14F-4D97-AF65-F5344CB8AC3E}">
        <p14:creationId xmlns:p14="http://schemas.microsoft.com/office/powerpoint/2010/main" val="24936682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212462"/>
            <a:ext cx="7475415" cy="1143000"/>
          </a:xfrm>
          <a:prstGeom prst="rect">
            <a:avLst/>
          </a:prstGeom>
        </p:spPr>
        <p:txBody>
          <a:bodyPr vert="horz"/>
          <a:lstStyle>
            <a:lvl1pPr>
              <a:defRPr sz="2800" b="0" i="0">
                <a:solidFill>
                  <a:srgbClr val="0375A3"/>
                </a:solidFill>
                <a:latin typeface="Open Sans" pitchFamily="34" charset="0"/>
                <a:ea typeface="Open Sans" pitchFamily="34" charset="0"/>
                <a:cs typeface="Open Sans" pitchFamily="34" charset="0"/>
              </a:defRPr>
            </a:lvl1pPr>
          </a:lstStyle>
          <a:p>
            <a:r>
              <a:rPr lang="de-DE" dirty="0" smtClean="0"/>
              <a:t>CLICK TO EDIT MASTER TITLE STYLE</a:t>
            </a:r>
            <a:endParaRPr lang="en-US" dirty="0"/>
          </a:p>
        </p:txBody>
      </p:sp>
      <p:sp>
        <p:nvSpPr>
          <p:cNvPr id="3" name="Footer Placeholder 2"/>
          <p:cNvSpPr>
            <a:spLocks noGrp="1"/>
          </p:cNvSpPr>
          <p:nvPr>
            <p:ph type="ftr" sz="quarter" idx="10"/>
          </p:nvPr>
        </p:nvSpPr>
        <p:spPr/>
        <p:txBody>
          <a:bodyPr/>
          <a:lstStyle/>
          <a:p>
            <a:r>
              <a:rPr lang="en-US" b="1" baseline="30000" smtClean="0">
                <a:solidFill>
                  <a:prstClr val="white">
                    <a:lumMod val="65000"/>
                  </a:prstClr>
                </a:solidFill>
              </a:rPr>
              <a:t>Footer</a:t>
            </a:r>
            <a:endParaRPr lang="en-US" dirty="0">
              <a:solidFill>
                <a:prstClr val="white">
                  <a:lumMod val="65000"/>
                </a:prstClr>
              </a:solidFill>
            </a:endParaRPr>
          </a:p>
        </p:txBody>
      </p:sp>
      <p:sp>
        <p:nvSpPr>
          <p:cNvPr id="4" name="Slide Number Placeholder 3"/>
          <p:cNvSpPr>
            <a:spLocks noGrp="1"/>
          </p:cNvSpPr>
          <p:nvPr>
            <p:ph type="sldNum" sz="quarter" idx="11"/>
          </p:nvPr>
        </p:nvSpPr>
        <p:spPr/>
        <p:txBody>
          <a:bodyPr/>
          <a:lstStyle/>
          <a:p>
            <a:fld id="{A148E9FA-1237-F840-B213-718EC6FB8D4E}" type="slidenum">
              <a:rPr lang="en-US" smtClean="0"/>
              <a:pPr/>
              <a:t>‹#›</a:t>
            </a:fld>
            <a:endParaRPr lang="en-US" dirty="0"/>
          </a:p>
        </p:txBody>
      </p:sp>
      <p:sp>
        <p:nvSpPr>
          <p:cNvPr id="5" name="Content Placeholder 2"/>
          <p:cNvSpPr>
            <a:spLocks noGrp="1"/>
          </p:cNvSpPr>
          <p:nvPr>
            <p:ph idx="1"/>
          </p:nvPr>
        </p:nvSpPr>
        <p:spPr>
          <a:xfrm>
            <a:off x="457200" y="2355463"/>
            <a:ext cx="7475415" cy="3515846"/>
          </a:xfrm>
          <a:prstGeom prst="rect">
            <a:avLst/>
          </a:prstGeom>
        </p:spPr>
        <p:txBody>
          <a:bodyPr/>
          <a:lstStyle>
            <a:lvl1pPr marL="342900" indent="-450000">
              <a:buClr>
                <a:schemeClr val="accent2"/>
              </a:buClr>
              <a:buSzPct val="80000"/>
              <a:buFont typeface="Wingdings" charset="2"/>
              <a:buChar char=""/>
              <a:defRPr sz="2800"/>
            </a:lvl1pPr>
            <a:lvl3pPr marL="1144800" indent="-230400">
              <a:buClr>
                <a:schemeClr val="accent2"/>
              </a:buClr>
              <a:buFont typeface="Courier New"/>
              <a:buChar char="o"/>
              <a:defRPr/>
            </a:lvl3pPr>
            <a:lvl5pPr marL="2057400" indent="-228600">
              <a:buClr>
                <a:schemeClr val="accent2"/>
              </a:buClr>
              <a:buFont typeface="Courier New"/>
              <a:buChar char="o"/>
              <a:defRPr/>
            </a:lvl5pPr>
          </a:lstStyle>
          <a:p>
            <a:pPr lvl="0"/>
            <a:r>
              <a:rPr lang="de-DE" dirty="0" smtClean="0"/>
              <a:t>Click </a:t>
            </a:r>
            <a:r>
              <a:rPr lang="de-DE" dirty="0" err="1" smtClean="0"/>
              <a:t>to</a:t>
            </a:r>
            <a:r>
              <a:rPr lang="de-DE" dirty="0" smtClean="0"/>
              <a:t> </a:t>
            </a:r>
            <a:r>
              <a:rPr lang="de-DE" dirty="0" err="1" smtClean="0"/>
              <a:t>edit</a:t>
            </a:r>
            <a:r>
              <a:rPr lang="de-DE" dirty="0" smtClean="0"/>
              <a:t> Master </a:t>
            </a:r>
            <a:r>
              <a:rPr lang="de-DE" dirty="0" err="1" smtClean="0"/>
              <a:t>text</a:t>
            </a:r>
            <a:r>
              <a:rPr lang="de-DE" dirty="0" smtClean="0"/>
              <a:t> </a:t>
            </a:r>
            <a:r>
              <a:rPr lang="de-DE" dirty="0" err="1" smtClean="0"/>
              <a:t>styles</a:t>
            </a:r>
            <a:endParaRPr lang="de-DE" dirty="0" smtClean="0"/>
          </a:p>
          <a:p>
            <a:pPr lvl="1"/>
            <a:r>
              <a:rPr lang="de-DE" dirty="0" smtClean="0"/>
              <a:t>Second </a:t>
            </a:r>
            <a:r>
              <a:rPr lang="de-DE" dirty="0" err="1" smtClean="0"/>
              <a:t>level</a:t>
            </a:r>
            <a:endParaRPr lang="de-DE" dirty="0" smtClean="0"/>
          </a:p>
          <a:p>
            <a:pPr lvl="2"/>
            <a:r>
              <a:rPr lang="de-DE" dirty="0" smtClean="0"/>
              <a:t>Third </a:t>
            </a:r>
            <a:r>
              <a:rPr lang="de-DE" dirty="0" err="1" smtClean="0"/>
              <a:t>level</a:t>
            </a:r>
            <a:endParaRPr lang="de-DE" dirty="0" smtClean="0"/>
          </a:p>
          <a:p>
            <a:pPr lvl="3"/>
            <a:r>
              <a:rPr lang="de-DE" dirty="0" err="1" smtClean="0"/>
              <a:t>Fourth</a:t>
            </a:r>
            <a:r>
              <a:rPr lang="de-DE" dirty="0" smtClean="0"/>
              <a:t> </a:t>
            </a:r>
            <a:r>
              <a:rPr lang="de-DE" dirty="0" err="1" smtClean="0"/>
              <a:t>level</a:t>
            </a:r>
            <a:endParaRPr lang="de-DE" dirty="0" smtClean="0"/>
          </a:p>
          <a:p>
            <a:pPr lvl="4"/>
            <a:r>
              <a:rPr lang="de-DE" dirty="0" err="1" smtClean="0"/>
              <a:t>Fifth</a:t>
            </a:r>
            <a:r>
              <a:rPr lang="de-DE" dirty="0" smtClean="0"/>
              <a:t> </a:t>
            </a:r>
            <a:r>
              <a:rPr lang="de-DE" dirty="0" err="1" smtClean="0"/>
              <a:t>level</a:t>
            </a:r>
            <a:endParaRPr lang="en-US" dirty="0"/>
          </a:p>
        </p:txBody>
      </p:sp>
    </p:spTree>
    <p:extLst>
      <p:ext uri="{BB962C8B-B14F-4D97-AF65-F5344CB8AC3E}">
        <p14:creationId xmlns:p14="http://schemas.microsoft.com/office/powerpoint/2010/main" val="15187618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b="1" baseline="30000" smtClean="0">
                <a:solidFill>
                  <a:prstClr val="white">
                    <a:lumMod val="65000"/>
                  </a:prstClr>
                </a:solidFill>
              </a:rPr>
              <a:t>Footer</a:t>
            </a:r>
            <a:endParaRPr lang="en-US" dirty="0">
              <a:solidFill>
                <a:prstClr val="white">
                  <a:lumMod val="65000"/>
                </a:prstClr>
              </a:solidFill>
            </a:endParaRPr>
          </a:p>
        </p:txBody>
      </p:sp>
      <p:sp>
        <p:nvSpPr>
          <p:cNvPr id="4" name="Slide Number Placeholder 3"/>
          <p:cNvSpPr>
            <a:spLocks noGrp="1"/>
          </p:cNvSpPr>
          <p:nvPr>
            <p:ph type="sldNum" sz="quarter" idx="11"/>
          </p:nvPr>
        </p:nvSpPr>
        <p:spPr/>
        <p:txBody>
          <a:bodyPr/>
          <a:lstStyle/>
          <a:p>
            <a:fld id="{A148E9FA-1237-F840-B213-718EC6FB8D4E}" type="slidenum">
              <a:rPr lang="en-US" smtClean="0"/>
              <a:pPr/>
              <a:t>‹#›</a:t>
            </a:fld>
            <a:endParaRPr lang="en-US" dirty="0"/>
          </a:p>
        </p:txBody>
      </p:sp>
      <p:sp>
        <p:nvSpPr>
          <p:cNvPr id="6" name="Picture Placeholder 2"/>
          <p:cNvSpPr>
            <a:spLocks noGrp="1"/>
          </p:cNvSpPr>
          <p:nvPr>
            <p:ph type="pic" idx="1"/>
          </p:nvPr>
        </p:nvSpPr>
        <p:spPr>
          <a:xfrm>
            <a:off x="498232" y="1417638"/>
            <a:ext cx="7483230" cy="29492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Text Placeholder 3"/>
          <p:cNvSpPr>
            <a:spLocks noGrp="1"/>
          </p:cNvSpPr>
          <p:nvPr>
            <p:ph type="body" sz="half" idx="2"/>
          </p:nvPr>
        </p:nvSpPr>
        <p:spPr>
          <a:xfrm>
            <a:off x="498232" y="5035176"/>
            <a:ext cx="7483230" cy="804862"/>
          </a:xfrm>
          <a:prstGeom prst="rect">
            <a:avLst/>
          </a:prstGeo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Click </a:t>
            </a:r>
            <a:r>
              <a:rPr lang="de-DE" dirty="0" err="1" smtClean="0"/>
              <a:t>to</a:t>
            </a:r>
            <a:r>
              <a:rPr lang="de-DE" dirty="0" smtClean="0"/>
              <a:t> </a:t>
            </a:r>
            <a:r>
              <a:rPr lang="de-DE" dirty="0" err="1" smtClean="0"/>
              <a:t>edit</a:t>
            </a:r>
            <a:r>
              <a:rPr lang="de-DE" dirty="0" smtClean="0"/>
              <a:t> Master </a:t>
            </a:r>
            <a:r>
              <a:rPr lang="de-DE" dirty="0" err="1" smtClean="0"/>
              <a:t>text</a:t>
            </a:r>
            <a:r>
              <a:rPr lang="de-DE" dirty="0" smtClean="0"/>
              <a:t> </a:t>
            </a:r>
            <a:r>
              <a:rPr lang="de-DE" dirty="0" err="1" smtClean="0"/>
              <a:t>styles</a:t>
            </a:r>
            <a:endParaRPr lang="de-DE" dirty="0" smtClean="0"/>
          </a:p>
        </p:txBody>
      </p:sp>
    </p:spTree>
    <p:extLst>
      <p:ext uri="{BB962C8B-B14F-4D97-AF65-F5344CB8AC3E}">
        <p14:creationId xmlns:p14="http://schemas.microsoft.com/office/powerpoint/2010/main" val="102882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pter cov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b="1" baseline="30000" smtClean="0">
                <a:solidFill>
                  <a:prstClr val="white">
                    <a:lumMod val="65000"/>
                  </a:prstClr>
                </a:solidFill>
              </a:rPr>
              <a:t>Footer</a:t>
            </a:r>
            <a:endParaRPr lang="en-US" dirty="0">
              <a:solidFill>
                <a:prstClr val="white">
                  <a:lumMod val="65000"/>
                </a:prstClr>
              </a:solidFill>
            </a:endParaRPr>
          </a:p>
        </p:txBody>
      </p:sp>
      <p:sp>
        <p:nvSpPr>
          <p:cNvPr id="4" name="Slide Number Placeholder 3"/>
          <p:cNvSpPr>
            <a:spLocks noGrp="1"/>
          </p:cNvSpPr>
          <p:nvPr>
            <p:ph type="sldNum" sz="quarter" idx="11"/>
          </p:nvPr>
        </p:nvSpPr>
        <p:spPr/>
        <p:txBody>
          <a:bodyPr/>
          <a:lstStyle/>
          <a:p>
            <a:fld id="{A148E9FA-1237-F840-B213-718EC6FB8D4E}" type="slidenum">
              <a:rPr lang="en-US" smtClean="0"/>
              <a:pPr/>
              <a:t>‹#›</a:t>
            </a:fld>
            <a:endParaRPr lang="en-US" dirty="0"/>
          </a:p>
        </p:txBody>
      </p:sp>
      <p:sp>
        <p:nvSpPr>
          <p:cNvPr id="5" name="Title 1"/>
          <p:cNvSpPr>
            <a:spLocks noGrp="1"/>
          </p:cNvSpPr>
          <p:nvPr>
            <p:ph type="title"/>
          </p:nvPr>
        </p:nvSpPr>
        <p:spPr>
          <a:xfrm>
            <a:off x="525236" y="3034752"/>
            <a:ext cx="8161564" cy="1362075"/>
          </a:xfrm>
          <a:prstGeom prst="rect">
            <a:avLst/>
          </a:prstGeom>
        </p:spPr>
        <p:txBody>
          <a:bodyPr anchor="t"/>
          <a:lstStyle>
            <a:lvl1pPr algn="l">
              <a:defRPr sz="3200" b="0" cap="all">
                <a:solidFill>
                  <a:srgbClr val="9ACB54"/>
                </a:solidFill>
                <a:latin typeface="Open Sans" pitchFamily="34" charset="0"/>
                <a:ea typeface="Open Sans" pitchFamily="34" charset="0"/>
                <a:cs typeface="Open Sans" pitchFamily="34" charset="0"/>
              </a:defRPr>
            </a:lvl1pPr>
          </a:lstStyle>
          <a:p>
            <a:r>
              <a:rPr lang="de-DE" dirty="0" smtClean="0"/>
              <a:t>Click </a:t>
            </a:r>
            <a:r>
              <a:rPr lang="de-DE" dirty="0" err="1" smtClean="0"/>
              <a:t>to</a:t>
            </a:r>
            <a:r>
              <a:rPr lang="de-DE" dirty="0" smtClean="0"/>
              <a:t> </a:t>
            </a:r>
            <a:r>
              <a:rPr lang="de-DE" dirty="0" err="1" smtClean="0"/>
              <a:t>edit</a:t>
            </a:r>
            <a:r>
              <a:rPr lang="de-DE" dirty="0" smtClean="0"/>
              <a:t> Master title style</a:t>
            </a:r>
            <a:endParaRPr lang="en-US" dirty="0"/>
          </a:p>
        </p:txBody>
      </p:sp>
      <p:sp>
        <p:nvSpPr>
          <p:cNvPr id="6" name="Text Placeholder 2"/>
          <p:cNvSpPr>
            <a:spLocks noGrp="1"/>
          </p:cNvSpPr>
          <p:nvPr>
            <p:ph type="body" idx="1"/>
          </p:nvPr>
        </p:nvSpPr>
        <p:spPr>
          <a:xfrm>
            <a:off x="525236" y="1534565"/>
            <a:ext cx="8161564"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Click to edit Master text styles</a:t>
            </a:r>
          </a:p>
        </p:txBody>
      </p:sp>
    </p:spTree>
    <p:extLst>
      <p:ext uri="{BB962C8B-B14F-4D97-AF65-F5344CB8AC3E}">
        <p14:creationId xmlns:p14="http://schemas.microsoft.com/office/powerpoint/2010/main" val="35514883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8231" y="4116754"/>
            <a:ext cx="8188569" cy="566738"/>
          </a:xfrm>
          <a:prstGeom prst="rect">
            <a:avLst/>
          </a:prstGeom>
        </p:spPr>
        <p:txBody>
          <a:bodyPr anchor="b"/>
          <a:lstStyle>
            <a:lvl1pPr algn="l">
              <a:defRPr sz="2000" b="0">
                <a:solidFill>
                  <a:srgbClr val="9ACB54"/>
                </a:solidFill>
                <a:latin typeface="Open Sans" pitchFamily="34" charset="0"/>
                <a:ea typeface="Open Sans" pitchFamily="34" charset="0"/>
                <a:cs typeface="Open Sans" pitchFamily="34" charset="0"/>
              </a:defRPr>
            </a:lvl1pPr>
          </a:lstStyle>
          <a:p>
            <a:r>
              <a:rPr lang="de-DE" dirty="0" smtClean="0"/>
              <a:t>CLICK TO EDIT MASTER TITLE STYLE</a:t>
            </a:r>
            <a:endParaRPr lang="en-US" dirty="0"/>
          </a:p>
        </p:txBody>
      </p:sp>
      <p:sp>
        <p:nvSpPr>
          <p:cNvPr id="3" name="Picture Placeholder 2"/>
          <p:cNvSpPr>
            <a:spLocks noGrp="1"/>
          </p:cNvSpPr>
          <p:nvPr>
            <p:ph type="pic" idx="1"/>
          </p:nvPr>
        </p:nvSpPr>
        <p:spPr>
          <a:xfrm>
            <a:off x="498231" y="612775"/>
            <a:ext cx="8188569" cy="340237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98231" y="4683492"/>
            <a:ext cx="8188569"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Click to edit Master text styles</a:t>
            </a:r>
          </a:p>
        </p:txBody>
      </p:sp>
      <p:sp>
        <p:nvSpPr>
          <p:cNvPr id="6" name="Footer Placeholder 5"/>
          <p:cNvSpPr>
            <a:spLocks noGrp="1"/>
          </p:cNvSpPr>
          <p:nvPr>
            <p:ph type="ftr" sz="quarter" idx="11"/>
          </p:nvPr>
        </p:nvSpPr>
        <p:spPr>
          <a:xfrm>
            <a:off x="3602182" y="6173787"/>
            <a:ext cx="4064770" cy="365125"/>
          </a:xfrm>
          <a:prstGeom prst="rect">
            <a:avLst/>
          </a:prstGeom>
        </p:spPr>
        <p:txBody>
          <a:bodyPr/>
          <a:lstStyle/>
          <a:p>
            <a:endParaRPr lang="en-US">
              <a:solidFill>
                <a:prstClr val="white">
                  <a:lumMod val="65000"/>
                </a:prstClr>
              </a:solidFill>
            </a:endParaRPr>
          </a:p>
        </p:txBody>
      </p:sp>
      <p:sp>
        <p:nvSpPr>
          <p:cNvPr id="7" name="Slide Number Placeholder 6"/>
          <p:cNvSpPr>
            <a:spLocks noGrp="1"/>
          </p:cNvSpPr>
          <p:nvPr>
            <p:ph type="sldNum" sz="quarter" idx="12"/>
          </p:nvPr>
        </p:nvSpPr>
        <p:spPr>
          <a:xfrm>
            <a:off x="7966364" y="6173787"/>
            <a:ext cx="720436" cy="365125"/>
          </a:xfrm>
          <a:prstGeom prst="rect">
            <a:avLst/>
          </a:prstGeom>
        </p:spPr>
        <p:txBody>
          <a:bodyPr/>
          <a:lstStyle/>
          <a:p>
            <a:fld id="{A148E9FA-1237-F840-B213-718EC6FB8D4E}" type="slidenum">
              <a:rPr lang="en-US" smtClean="0"/>
              <a:pPr/>
              <a:t>‹#›</a:t>
            </a:fld>
            <a:endParaRPr lang="en-US"/>
          </a:p>
        </p:txBody>
      </p:sp>
    </p:spTree>
    <p:extLst>
      <p:ext uri="{BB962C8B-B14F-4D97-AF65-F5344CB8AC3E}">
        <p14:creationId xmlns:p14="http://schemas.microsoft.com/office/powerpoint/2010/main" val="26500657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b="1" baseline="30000" smtClean="0">
                <a:solidFill>
                  <a:prstClr val="white">
                    <a:lumMod val="65000"/>
                  </a:prstClr>
                </a:solidFill>
              </a:rPr>
              <a:t>Footer</a:t>
            </a:r>
            <a:endParaRPr lang="en-US" dirty="0">
              <a:solidFill>
                <a:prstClr val="white">
                  <a:lumMod val="65000"/>
                </a:prstClr>
              </a:solidFill>
            </a:endParaRPr>
          </a:p>
        </p:txBody>
      </p:sp>
      <p:sp>
        <p:nvSpPr>
          <p:cNvPr id="4" name="Slide Number Placeholder 3"/>
          <p:cNvSpPr>
            <a:spLocks noGrp="1"/>
          </p:cNvSpPr>
          <p:nvPr>
            <p:ph type="sldNum" sz="quarter" idx="11"/>
          </p:nvPr>
        </p:nvSpPr>
        <p:spPr/>
        <p:txBody>
          <a:bodyPr/>
          <a:lstStyle/>
          <a:p>
            <a:fld id="{A148E9FA-1237-F840-B213-718EC6FB8D4E}" type="slidenum">
              <a:rPr lang="en-US" smtClean="0"/>
              <a:pPr/>
              <a:t>‹#›</a:t>
            </a:fld>
            <a:endParaRPr lang="en-US" dirty="0"/>
          </a:p>
        </p:txBody>
      </p:sp>
      <p:sp>
        <p:nvSpPr>
          <p:cNvPr id="8" name="Title 1"/>
          <p:cNvSpPr>
            <a:spLocks noGrp="1"/>
          </p:cNvSpPr>
          <p:nvPr>
            <p:ph type="title" hasCustomPrompt="1"/>
          </p:nvPr>
        </p:nvSpPr>
        <p:spPr>
          <a:xfrm>
            <a:off x="2046558" y="4116754"/>
            <a:ext cx="5754078" cy="566738"/>
          </a:xfrm>
          <a:prstGeom prst="rect">
            <a:avLst/>
          </a:prstGeom>
        </p:spPr>
        <p:txBody>
          <a:bodyPr anchor="b"/>
          <a:lstStyle>
            <a:lvl1pPr algn="l">
              <a:defRPr sz="2000" b="0">
                <a:solidFill>
                  <a:srgbClr val="9ACB54"/>
                </a:solidFill>
              </a:defRPr>
            </a:lvl1pPr>
          </a:lstStyle>
          <a:p>
            <a:r>
              <a:rPr lang="de-DE" dirty="0" smtClean="0"/>
              <a:t>MASTER</a:t>
            </a:r>
            <a:endParaRPr lang="en-US" dirty="0"/>
          </a:p>
        </p:txBody>
      </p:sp>
      <p:sp>
        <p:nvSpPr>
          <p:cNvPr id="9" name="Text Placeholder 3"/>
          <p:cNvSpPr>
            <a:spLocks noGrp="1"/>
          </p:cNvSpPr>
          <p:nvPr>
            <p:ph type="body" sz="half" idx="2"/>
          </p:nvPr>
        </p:nvSpPr>
        <p:spPr>
          <a:xfrm>
            <a:off x="2046558" y="4683492"/>
            <a:ext cx="5754078"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Click </a:t>
            </a:r>
            <a:r>
              <a:rPr lang="de-DE" dirty="0" err="1" smtClean="0"/>
              <a:t>to</a:t>
            </a:r>
            <a:r>
              <a:rPr lang="de-DE" dirty="0" smtClean="0"/>
              <a:t> </a:t>
            </a:r>
            <a:r>
              <a:rPr lang="de-DE" dirty="0" err="1" smtClean="0"/>
              <a:t>edit</a:t>
            </a:r>
            <a:r>
              <a:rPr lang="de-DE" dirty="0" smtClean="0"/>
              <a:t> Master </a:t>
            </a:r>
            <a:r>
              <a:rPr lang="de-DE" dirty="0" err="1" smtClean="0"/>
              <a:t>text</a:t>
            </a:r>
            <a:r>
              <a:rPr lang="de-DE" dirty="0" smtClean="0"/>
              <a:t> </a:t>
            </a:r>
            <a:r>
              <a:rPr lang="de-DE" dirty="0" err="1" smtClean="0"/>
              <a:t>styles</a:t>
            </a:r>
            <a:endParaRPr lang="de-DE" dirty="0" smtClean="0"/>
          </a:p>
        </p:txBody>
      </p:sp>
      <p:sp>
        <p:nvSpPr>
          <p:cNvPr id="11" name="Picture Placeholder 10"/>
          <p:cNvSpPr>
            <a:spLocks noGrp="1"/>
          </p:cNvSpPr>
          <p:nvPr>
            <p:ph type="pic" sz="quarter" idx="12"/>
          </p:nvPr>
        </p:nvSpPr>
        <p:spPr>
          <a:xfrm>
            <a:off x="502287" y="4116388"/>
            <a:ext cx="1377950" cy="1377950"/>
          </a:xfrm>
          <a:prstGeom prst="ellipse">
            <a:avLst/>
          </a:prstGeom>
          <a:ln>
            <a:noFill/>
          </a:ln>
        </p:spPr>
        <p:txBody>
          <a:bodyPr vert="horz"/>
          <a:lstStyle>
            <a:lvl1pPr marL="0" indent="0">
              <a:buFontTx/>
              <a:buNone/>
              <a:defRPr sz="1600" baseline="0"/>
            </a:lvl1pPr>
          </a:lstStyle>
          <a:p>
            <a:endParaRPr lang="en-US" dirty="0"/>
          </a:p>
        </p:txBody>
      </p:sp>
      <p:sp>
        <p:nvSpPr>
          <p:cNvPr id="13" name="Text Placeholder 12"/>
          <p:cNvSpPr>
            <a:spLocks noGrp="1"/>
          </p:cNvSpPr>
          <p:nvPr>
            <p:ph type="body" sz="quarter" idx="13"/>
          </p:nvPr>
        </p:nvSpPr>
        <p:spPr>
          <a:xfrm>
            <a:off x="501650" y="1563688"/>
            <a:ext cx="7299325" cy="2109787"/>
          </a:xfrm>
          <a:prstGeom prst="rect">
            <a:avLst/>
          </a:prstGeom>
        </p:spPr>
        <p:txBody>
          <a:bodyPr vert="horz"/>
          <a:lstStyle>
            <a:lvl1pPr marL="0" indent="0">
              <a:buFont typeface="Arial"/>
              <a:buNone/>
              <a:defRPr sz="2000" b="0" i="0">
                <a:solidFill>
                  <a:schemeClr val="bg1">
                    <a:lumMod val="50000"/>
                  </a:schemeClr>
                </a:solidFill>
                <a:latin typeface="Calibri Light"/>
                <a:cs typeface="Calibri Light"/>
              </a:defRPr>
            </a:lvl1pPr>
            <a:lvl2pPr marL="457200" indent="0">
              <a:buNone/>
              <a:defRPr/>
            </a:lvl2pPr>
            <a:lvl3pPr marL="914400" indent="0">
              <a:buFont typeface="Arial"/>
              <a:buNone/>
              <a:defRPr/>
            </a:lvl3pPr>
            <a:lvl4pPr marL="1371600" indent="0">
              <a:buNone/>
              <a:defRPr/>
            </a:lvl4pPr>
            <a:lvl5pPr marL="1828800" indent="0">
              <a:buFont typeface="Arial"/>
              <a:buNone/>
              <a:defRPr/>
            </a:lvl5pPr>
          </a:lstStyle>
          <a:p>
            <a:pPr lvl="0"/>
            <a:r>
              <a:rPr lang="de-DE" dirty="0" smtClean="0"/>
              <a:t>Click </a:t>
            </a:r>
            <a:r>
              <a:rPr lang="de-DE" dirty="0" err="1" smtClean="0"/>
              <a:t>to</a:t>
            </a:r>
            <a:r>
              <a:rPr lang="de-DE" dirty="0" smtClean="0"/>
              <a:t> </a:t>
            </a:r>
            <a:r>
              <a:rPr lang="de-DE" dirty="0" err="1" smtClean="0"/>
              <a:t>edit</a:t>
            </a:r>
            <a:r>
              <a:rPr lang="de-DE" dirty="0" smtClean="0"/>
              <a:t> Master </a:t>
            </a:r>
            <a:r>
              <a:rPr lang="de-DE" dirty="0" err="1" smtClean="0"/>
              <a:t>text</a:t>
            </a:r>
            <a:r>
              <a:rPr lang="de-DE" dirty="0" smtClean="0"/>
              <a:t> </a:t>
            </a:r>
            <a:r>
              <a:rPr lang="de-DE" dirty="0" err="1" smtClean="0"/>
              <a:t>styles</a:t>
            </a:r>
            <a:endParaRPr lang="de-DE" dirty="0" smtClean="0"/>
          </a:p>
        </p:txBody>
      </p:sp>
    </p:spTree>
    <p:extLst>
      <p:ext uri="{BB962C8B-B14F-4D97-AF65-F5344CB8AC3E}">
        <p14:creationId xmlns:p14="http://schemas.microsoft.com/office/powerpoint/2010/main" val="39452805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b="1" baseline="30000" smtClean="0">
                <a:solidFill>
                  <a:prstClr val="white">
                    <a:lumMod val="65000"/>
                  </a:prstClr>
                </a:solidFill>
              </a:rPr>
              <a:t>Footer</a:t>
            </a:r>
            <a:endParaRPr lang="en-US" dirty="0">
              <a:solidFill>
                <a:prstClr val="white">
                  <a:lumMod val="65000"/>
                </a:prstClr>
              </a:solidFill>
            </a:endParaRPr>
          </a:p>
        </p:txBody>
      </p:sp>
      <p:sp>
        <p:nvSpPr>
          <p:cNvPr id="4" name="Slide Number Placeholder 3"/>
          <p:cNvSpPr>
            <a:spLocks noGrp="1"/>
          </p:cNvSpPr>
          <p:nvPr>
            <p:ph type="sldNum" sz="quarter" idx="11"/>
          </p:nvPr>
        </p:nvSpPr>
        <p:spPr/>
        <p:txBody>
          <a:bodyPr/>
          <a:lstStyle/>
          <a:p>
            <a:fld id="{A148E9FA-1237-F840-B213-718EC6FB8D4E}" type="slidenum">
              <a:rPr lang="en-US" smtClean="0"/>
              <a:pPr/>
              <a:t>‹#›</a:t>
            </a:fld>
            <a:endParaRPr lang="en-US" dirty="0"/>
          </a:p>
        </p:txBody>
      </p:sp>
      <p:sp>
        <p:nvSpPr>
          <p:cNvPr id="8" name="Text Placeholder 7"/>
          <p:cNvSpPr>
            <a:spLocks noGrp="1"/>
          </p:cNvSpPr>
          <p:nvPr>
            <p:ph type="body" sz="quarter" idx="12"/>
          </p:nvPr>
        </p:nvSpPr>
        <p:spPr>
          <a:xfrm>
            <a:off x="5246077" y="1416050"/>
            <a:ext cx="3497018" cy="2872642"/>
          </a:xfrm>
          <a:prstGeom prst="rect">
            <a:avLst/>
          </a:prstGeom>
        </p:spPr>
        <p:txBody>
          <a:bodyPr vert="horz"/>
          <a:lstStyle>
            <a:lvl1pPr marL="0" indent="0">
              <a:buFont typeface="Arial"/>
              <a:buNone/>
              <a:defRPr sz="1600">
                <a:solidFill>
                  <a:schemeClr val="tx1"/>
                </a:solidFill>
                <a:latin typeface="Open Sans" pitchFamily="34" charset="0"/>
                <a:ea typeface="Open Sans" pitchFamily="34" charset="0"/>
                <a:cs typeface="Open Sans" pitchFamily="34" charset="0"/>
              </a:defRPr>
            </a:lvl1pPr>
            <a:lvl2pPr marL="457200" indent="0">
              <a:buNone/>
              <a:defRPr/>
            </a:lvl2pPr>
            <a:lvl3pPr marL="914400" indent="0">
              <a:buFont typeface="Arial"/>
              <a:buNone/>
              <a:defRPr/>
            </a:lvl3pPr>
            <a:lvl4pPr marL="1371600" indent="0">
              <a:buNone/>
              <a:defRPr/>
            </a:lvl4pPr>
            <a:lvl5pPr marL="217488" indent="0">
              <a:buFont typeface="Arial"/>
              <a:buNone/>
              <a:defRPr/>
            </a:lvl5pPr>
          </a:lstStyle>
          <a:p>
            <a:pPr lvl="0"/>
            <a:r>
              <a:rPr lang="de-DE" dirty="0" smtClean="0"/>
              <a:t>Click </a:t>
            </a:r>
            <a:r>
              <a:rPr lang="de-DE" dirty="0" err="1" smtClean="0"/>
              <a:t>to</a:t>
            </a:r>
            <a:r>
              <a:rPr lang="de-DE" dirty="0" smtClean="0"/>
              <a:t> </a:t>
            </a:r>
            <a:r>
              <a:rPr lang="de-DE" dirty="0" err="1" smtClean="0"/>
              <a:t>edit</a:t>
            </a:r>
            <a:r>
              <a:rPr lang="de-DE" dirty="0" smtClean="0"/>
              <a:t> Master </a:t>
            </a:r>
            <a:r>
              <a:rPr lang="de-DE" dirty="0" err="1" smtClean="0"/>
              <a:t>text</a:t>
            </a:r>
            <a:r>
              <a:rPr lang="de-DE" dirty="0" smtClean="0"/>
              <a:t> </a:t>
            </a:r>
            <a:r>
              <a:rPr lang="de-DE" dirty="0" err="1" smtClean="0"/>
              <a:t>styles</a:t>
            </a:r>
            <a:endParaRPr lang="de-DE" dirty="0" smtClean="0"/>
          </a:p>
        </p:txBody>
      </p:sp>
      <p:sp>
        <p:nvSpPr>
          <p:cNvPr id="12" name="Media Placeholder 11"/>
          <p:cNvSpPr>
            <a:spLocks noGrp="1"/>
          </p:cNvSpPr>
          <p:nvPr>
            <p:ph type="media" sz="quarter" idx="13"/>
          </p:nvPr>
        </p:nvSpPr>
        <p:spPr>
          <a:xfrm>
            <a:off x="502286" y="1416050"/>
            <a:ext cx="4363401" cy="4357688"/>
          </a:xfrm>
          <a:prstGeom prst="rect">
            <a:avLst/>
          </a:prstGeom>
        </p:spPr>
        <p:txBody>
          <a:bodyPr vert="horz"/>
          <a:lstStyle>
            <a:lvl1pPr marL="0" indent="0">
              <a:buFontTx/>
              <a:buNone/>
              <a:defRPr/>
            </a:lvl1pPr>
          </a:lstStyle>
          <a:p>
            <a:endParaRPr lang="en-US"/>
          </a:p>
        </p:txBody>
      </p:sp>
    </p:spTree>
    <p:extLst>
      <p:ext uri="{BB962C8B-B14F-4D97-AF65-F5344CB8AC3E}">
        <p14:creationId xmlns:p14="http://schemas.microsoft.com/office/powerpoint/2010/main" val="1834448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212462"/>
            <a:ext cx="7475415" cy="1143000"/>
          </a:xfrm>
          <a:prstGeom prst="rect">
            <a:avLst/>
          </a:prstGeom>
        </p:spPr>
        <p:txBody>
          <a:bodyPr vert="horz"/>
          <a:lstStyle>
            <a:lvl1pPr>
              <a:defRPr sz="2800" b="0" i="0">
                <a:solidFill>
                  <a:srgbClr val="0375A3"/>
                </a:solidFill>
                <a:latin typeface="Open Sans" pitchFamily="34" charset="0"/>
                <a:ea typeface="Open Sans" pitchFamily="34" charset="0"/>
                <a:cs typeface="Open Sans" pitchFamily="34" charset="0"/>
              </a:defRPr>
            </a:lvl1pPr>
          </a:lstStyle>
          <a:p>
            <a:r>
              <a:rPr lang="de-DE" dirty="0" smtClean="0"/>
              <a:t>CLICK TO EDIT MASTER TITLE STYLE</a:t>
            </a:r>
            <a:endParaRPr lang="en-US" dirty="0"/>
          </a:p>
        </p:txBody>
      </p:sp>
      <p:sp>
        <p:nvSpPr>
          <p:cNvPr id="3" name="Footer Placeholder 2"/>
          <p:cNvSpPr>
            <a:spLocks noGrp="1"/>
          </p:cNvSpPr>
          <p:nvPr>
            <p:ph type="ftr" sz="quarter" idx="10"/>
          </p:nvPr>
        </p:nvSpPr>
        <p:spPr/>
        <p:txBody>
          <a:bodyPr/>
          <a:lstStyle/>
          <a:p>
            <a:r>
              <a:rPr lang="en-US" b="1" baseline="30000" smtClean="0"/>
              <a:t>Footer</a:t>
            </a:r>
            <a:endParaRPr lang="en-US" dirty="0"/>
          </a:p>
        </p:txBody>
      </p:sp>
      <p:sp>
        <p:nvSpPr>
          <p:cNvPr id="4" name="Slide Number Placeholder 3"/>
          <p:cNvSpPr>
            <a:spLocks noGrp="1"/>
          </p:cNvSpPr>
          <p:nvPr>
            <p:ph type="sldNum" sz="quarter" idx="11"/>
          </p:nvPr>
        </p:nvSpPr>
        <p:spPr/>
        <p:txBody>
          <a:bodyPr/>
          <a:lstStyle/>
          <a:p>
            <a:fld id="{A148E9FA-1237-F840-B213-718EC6FB8D4E}" type="slidenum">
              <a:rPr lang="en-US" smtClean="0"/>
              <a:pPr/>
              <a:t>‹#›</a:t>
            </a:fld>
            <a:endParaRPr lang="en-US" dirty="0"/>
          </a:p>
        </p:txBody>
      </p:sp>
      <p:sp>
        <p:nvSpPr>
          <p:cNvPr id="5" name="Content Placeholder 2"/>
          <p:cNvSpPr>
            <a:spLocks noGrp="1"/>
          </p:cNvSpPr>
          <p:nvPr>
            <p:ph idx="1"/>
          </p:nvPr>
        </p:nvSpPr>
        <p:spPr>
          <a:xfrm>
            <a:off x="457200" y="2355463"/>
            <a:ext cx="7475415" cy="3515846"/>
          </a:xfrm>
          <a:prstGeom prst="rect">
            <a:avLst/>
          </a:prstGeom>
        </p:spPr>
        <p:txBody>
          <a:bodyPr/>
          <a:lstStyle>
            <a:lvl1pPr marL="342900" indent="-450000">
              <a:buClr>
                <a:schemeClr val="accent2"/>
              </a:buClr>
              <a:buSzPct val="80000"/>
              <a:buFont typeface="Wingdings" charset="2"/>
              <a:buChar char=""/>
              <a:defRPr sz="2800"/>
            </a:lvl1pPr>
            <a:lvl3pPr marL="1144800" indent="-230400">
              <a:buClr>
                <a:schemeClr val="accent2"/>
              </a:buClr>
              <a:buFont typeface="Courier New"/>
              <a:buChar char="o"/>
              <a:defRPr/>
            </a:lvl3pPr>
            <a:lvl5pPr marL="2057400" indent="-228600">
              <a:buClr>
                <a:schemeClr val="accent2"/>
              </a:buClr>
              <a:buFont typeface="Courier New"/>
              <a:buChar char="o"/>
              <a:defRPr/>
            </a:lvl5pPr>
          </a:lstStyle>
          <a:p>
            <a:pPr lvl="0"/>
            <a:r>
              <a:rPr lang="de-DE" dirty="0" smtClean="0"/>
              <a:t>Click </a:t>
            </a:r>
            <a:r>
              <a:rPr lang="de-DE" dirty="0" err="1" smtClean="0"/>
              <a:t>to</a:t>
            </a:r>
            <a:r>
              <a:rPr lang="de-DE" dirty="0" smtClean="0"/>
              <a:t> </a:t>
            </a:r>
            <a:r>
              <a:rPr lang="de-DE" dirty="0" err="1" smtClean="0"/>
              <a:t>edit</a:t>
            </a:r>
            <a:r>
              <a:rPr lang="de-DE" dirty="0" smtClean="0"/>
              <a:t> Master </a:t>
            </a:r>
            <a:r>
              <a:rPr lang="de-DE" dirty="0" err="1" smtClean="0"/>
              <a:t>text</a:t>
            </a:r>
            <a:r>
              <a:rPr lang="de-DE" dirty="0" smtClean="0"/>
              <a:t> </a:t>
            </a:r>
            <a:r>
              <a:rPr lang="de-DE" dirty="0" err="1" smtClean="0"/>
              <a:t>styles</a:t>
            </a:r>
            <a:endParaRPr lang="de-DE" dirty="0" smtClean="0"/>
          </a:p>
          <a:p>
            <a:pPr lvl="1"/>
            <a:r>
              <a:rPr lang="de-DE" dirty="0" smtClean="0"/>
              <a:t>Second </a:t>
            </a:r>
            <a:r>
              <a:rPr lang="de-DE" dirty="0" err="1" smtClean="0"/>
              <a:t>level</a:t>
            </a:r>
            <a:endParaRPr lang="de-DE" dirty="0" smtClean="0"/>
          </a:p>
          <a:p>
            <a:pPr lvl="2"/>
            <a:r>
              <a:rPr lang="de-DE" dirty="0" smtClean="0"/>
              <a:t>Third </a:t>
            </a:r>
            <a:r>
              <a:rPr lang="de-DE" dirty="0" err="1" smtClean="0"/>
              <a:t>level</a:t>
            </a:r>
            <a:endParaRPr lang="de-DE" dirty="0" smtClean="0"/>
          </a:p>
          <a:p>
            <a:pPr lvl="3"/>
            <a:r>
              <a:rPr lang="de-DE" dirty="0" err="1" smtClean="0"/>
              <a:t>Fourth</a:t>
            </a:r>
            <a:r>
              <a:rPr lang="de-DE" dirty="0" smtClean="0"/>
              <a:t> </a:t>
            </a:r>
            <a:r>
              <a:rPr lang="de-DE" dirty="0" err="1" smtClean="0"/>
              <a:t>level</a:t>
            </a:r>
            <a:endParaRPr lang="de-DE" dirty="0" smtClean="0"/>
          </a:p>
          <a:p>
            <a:pPr lvl="4"/>
            <a:r>
              <a:rPr lang="de-DE" dirty="0" err="1" smtClean="0"/>
              <a:t>Fifth</a:t>
            </a:r>
            <a:r>
              <a:rPr lang="de-DE" dirty="0" smtClean="0"/>
              <a:t> </a:t>
            </a:r>
            <a:r>
              <a:rPr lang="de-DE" dirty="0" err="1" smtClean="0"/>
              <a:t>level</a:t>
            </a:r>
            <a:endParaRPr lang="en-US" dirty="0"/>
          </a:p>
        </p:txBody>
      </p:sp>
    </p:spTree>
    <p:extLst>
      <p:ext uri="{BB962C8B-B14F-4D97-AF65-F5344CB8AC3E}">
        <p14:creationId xmlns:p14="http://schemas.microsoft.com/office/powerpoint/2010/main" val="826222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b="1" baseline="30000" smtClean="0"/>
              <a:t>Footer</a:t>
            </a:r>
            <a:endParaRPr lang="en-US" dirty="0"/>
          </a:p>
        </p:txBody>
      </p:sp>
      <p:sp>
        <p:nvSpPr>
          <p:cNvPr id="4" name="Slide Number Placeholder 3"/>
          <p:cNvSpPr>
            <a:spLocks noGrp="1"/>
          </p:cNvSpPr>
          <p:nvPr>
            <p:ph type="sldNum" sz="quarter" idx="11"/>
          </p:nvPr>
        </p:nvSpPr>
        <p:spPr/>
        <p:txBody>
          <a:bodyPr/>
          <a:lstStyle/>
          <a:p>
            <a:fld id="{A148E9FA-1237-F840-B213-718EC6FB8D4E}" type="slidenum">
              <a:rPr lang="en-US" smtClean="0"/>
              <a:pPr/>
              <a:t>‹#›</a:t>
            </a:fld>
            <a:endParaRPr lang="en-US" dirty="0"/>
          </a:p>
        </p:txBody>
      </p:sp>
      <p:sp>
        <p:nvSpPr>
          <p:cNvPr id="6" name="Picture Placeholder 2"/>
          <p:cNvSpPr>
            <a:spLocks noGrp="1"/>
          </p:cNvSpPr>
          <p:nvPr>
            <p:ph type="pic" idx="1"/>
          </p:nvPr>
        </p:nvSpPr>
        <p:spPr>
          <a:xfrm>
            <a:off x="498232" y="1417638"/>
            <a:ext cx="7483230" cy="29492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Text Placeholder 3"/>
          <p:cNvSpPr>
            <a:spLocks noGrp="1"/>
          </p:cNvSpPr>
          <p:nvPr>
            <p:ph type="body" sz="half" idx="2"/>
          </p:nvPr>
        </p:nvSpPr>
        <p:spPr>
          <a:xfrm>
            <a:off x="498232" y="5035176"/>
            <a:ext cx="7483230" cy="804862"/>
          </a:xfrm>
          <a:prstGeom prst="rect">
            <a:avLst/>
          </a:prstGeo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Click </a:t>
            </a:r>
            <a:r>
              <a:rPr lang="de-DE" dirty="0" err="1" smtClean="0"/>
              <a:t>to</a:t>
            </a:r>
            <a:r>
              <a:rPr lang="de-DE" dirty="0" smtClean="0"/>
              <a:t> </a:t>
            </a:r>
            <a:r>
              <a:rPr lang="de-DE" dirty="0" err="1" smtClean="0"/>
              <a:t>edit</a:t>
            </a:r>
            <a:r>
              <a:rPr lang="de-DE" dirty="0" smtClean="0"/>
              <a:t> Master </a:t>
            </a:r>
            <a:r>
              <a:rPr lang="de-DE" dirty="0" err="1" smtClean="0"/>
              <a:t>text</a:t>
            </a:r>
            <a:r>
              <a:rPr lang="de-DE" dirty="0" smtClean="0"/>
              <a:t> </a:t>
            </a:r>
            <a:r>
              <a:rPr lang="de-DE" dirty="0" err="1" smtClean="0"/>
              <a:t>styles</a:t>
            </a:r>
            <a:endParaRPr lang="de-DE" dirty="0" smtClean="0"/>
          </a:p>
        </p:txBody>
      </p:sp>
    </p:spTree>
    <p:extLst>
      <p:ext uri="{BB962C8B-B14F-4D97-AF65-F5344CB8AC3E}">
        <p14:creationId xmlns:p14="http://schemas.microsoft.com/office/powerpoint/2010/main" val="3274088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cov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b="1" baseline="30000" smtClean="0"/>
              <a:t>Footer</a:t>
            </a:r>
            <a:endParaRPr lang="en-US" dirty="0"/>
          </a:p>
        </p:txBody>
      </p:sp>
      <p:sp>
        <p:nvSpPr>
          <p:cNvPr id="4" name="Slide Number Placeholder 3"/>
          <p:cNvSpPr>
            <a:spLocks noGrp="1"/>
          </p:cNvSpPr>
          <p:nvPr>
            <p:ph type="sldNum" sz="quarter" idx="11"/>
          </p:nvPr>
        </p:nvSpPr>
        <p:spPr/>
        <p:txBody>
          <a:bodyPr/>
          <a:lstStyle/>
          <a:p>
            <a:fld id="{A148E9FA-1237-F840-B213-718EC6FB8D4E}" type="slidenum">
              <a:rPr lang="en-US" smtClean="0"/>
              <a:pPr/>
              <a:t>‹#›</a:t>
            </a:fld>
            <a:endParaRPr lang="en-US" dirty="0"/>
          </a:p>
        </p:txBody>
      </p:sp>
      <p:sp>
        <p:nvSpPr>
          <p:cNvPr id="5" name="Title 1"/>
          <p:cNvSpPr>
            <a:spLocks noGrp="1"/>
          </p:cNvSpPr>
          <p:nvPr>
            <p:ph type="title"/>
          </p:nvPr>
        </p:nvSpPr>
        <p:spPr>
          <a:xfrm>
            <a:off x="525236" y="3034752"/>
            <a:ext cx="8161564" cy="1362075"/>
          </a:xfrm>
          <a:prstGeom prst="rect">
            <a:avLst/>
          </a:prstGeom>
        </p:spPr>
        <p:txBody>
          <a:bodyPr anchor="t"/>
          <a:lstStyle>
            <a:lvl1pPr algn="l">
              <a:defRPr sz="3200" b="0" cap="all">
                <a:solidFill>
                  <a:srgbClr val="9ACB54"/>
                </a:solidFill>
                <a:latin typeface="Open Sans" pitchFamily="34" charset="0"/>
                <a:ea typeface="Open Sans" pitchFamily="34" charset="0"/>
                <a:cs typeface="Open Sans" pitchFamily="34" charset="0"/>
              </a:defRPr>
            </a:lvl1pPr>
          </a:lstStyle>
          <a:p>
            <a:r>
              <a:rPr lang="de-DE" dirty="0" smtClean="0"/>
              <a:t>Click </a:t>
            </a:r>
            <a:r>
              <a:rPr lang="de-DE" dirty="0" err="1" smtClean="0"/>
              <a:t>to</a:t>
            </a:r>
            <a:r>
              <a:rPr lang="de-DE" dirty="0" smtClean="0"/>
              <a:t> </a:t>
            </a:r>
            <a:r>
              <a:rPr lang="de-DE" dirty="0" err="1" smtClean="0"/>
              <a:t>edit</a:t>
            </a:r>
            <a:r>
              <a:rPr lang="de-DE" dirty="0" smtClean="0"/>
              <a:t> Master title style</a:t>
            </a:r>
            <a:endParaRPr lang="en-US" dirty="0"/>
          </a:p>
        </p:txBody>
      </p:sp>
      <p:sp>
        <p:nvSpPr>
          <p:cNvPr id="6" name="Text Placeholder 2"/>
          <p:cNvSpPr>
            <a:spLocks noGrp="1"/>
          </p:cNvSpPr>
          <p:nvPr>
            <p:ph type="body" idx="1"/>
          </p:nvPr>
        </p:nvSpPr>
        <p:spPr>
          <a:xfrm>
            <a:off x="525236" y="1534565"/>
            <a:ext cx="8161564"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Click to edit Master text styles</a:t>
            </a:r>
          </a:p>
        </p:txBody>
      </p:sp>
    </p:spTree>
    <p:extLst>
      <p:ext uri="{BB962C8B-B14F-4D97-AF65-F5344CB8AC3E}">
        <p14:creationId xmlns:p14="http://schemas.microsoft.com/office/powerpoint/2010/main" val="1069220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8231" y="4116754"/>
            <a:ext cx="8188569" cy="566738"/>
          </a:xfrm>
          <a:prstGeom prst="rect">
            <a:avLst/>
          </a:prstGeom>
        </p:spPr>
        <p:txBody>
          <a:bodyPr anchor="b"/>
          <a:lstStyle>
            <a:lvl1pPr algn="l">
              <a:defRPr sz="2000" b="0">
                <a:solidFill>
                  <a:srgbClr val="9ACB54"/>
                </a:solidFill>
                <a:latin typeface="Open Sans" pitchFamily="34" charset="0"/>
                <a:ea typeface="Open Sans" pitchFamily="34" charset="0"/>
                <a:cs typeface="Open Sans" pitchFamily="34" charset="0"/>
              </a:defRPr>
            </a:lvl1pPr>
          </a:lstStyle>
          <a:p>
            <a:r>
              <a:rPr lang="de-DE" dirty="0" smtClean="0"/>
              <a:t>CLICK TO EDIT MASTER TITLE STYLE</a:t>
            </a:r>
            <a:endParaRPr lang="en-US" dirty="0"/>
          </a:p>
        </p:txBody>
      </p:sp>
      <p:sp>
        <p:nvSpPr>
          <p:cNvPr id="3" name="Picture Placeholder 2"/>
          <p:cNvSpPr>
            <a:spLocks noGrp="1"/>
          </p:cNvSpPr>
          <p:nvPr>
            <p:ph type="pic" idx="1"/>
          </p:nvPr>
        </p:nvSpPr>
        <p:spPr>
          <a:xfrm>
            <a:off x="498231" y="612775"/>
            <a:ext cx="8188569" cy="340237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98231" y="4683492"/>
            <a:ext cx="8188569"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Click to edit Master text styles</a:t>
            </a:r>
          </a:p>
        </p:txBody>
      </p:sp>
      <p:sp>
        <p:nvSpPr>
          <p:cNvPr id="6" name="Footer Placeholder 5"/>
          <p:cNvSpPr>
            <a:spLocks noGrp="1"/>
          </p:cNvSpPr>
          <p:nvPr>
            <p:ph type="ftr" sz="quarter" idx="11"/>
          </p:nvPr>
        </p:nvSpPr>
        <p:spPr>
          <a:xfrm>
            <a:off x="3602182" y="6173787"/>
            <a:ext cx="406477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966364" y="6173787"/>
            <a:ext cx="720436" cy="365125"/>
          </a:xfrm>
          <a:prstGeom prst="rect">
            <a:avLst/>
          </a:prstGeom>
        </p:spPr>
        <p:txBody>
          <a:bodyPr/>
          <a:lstStyle/>
          <a:p>
            <a:fld id="{A148E9FA-1237-F840-B213-718EC6FB8D4E}" type="slidenum">
              <a:rPr lang="en-US" smtClean="0"/>
              <a:t>‹#›</a:t>
            </a:fld>
            <a:endParaRPr lang="en-US"/>
          </a:p>
        </p:txBody>
      </p:sp>
    </p:spTree>
    <p:extLst>
      <p:ext uri="{BB962C8B-B14F-4D97-AF65-F5344CB8AC3E}">
        <p14:creationId xmlns:p14="http://schemas.microsoft.com/office/powerpoint/2010/main" val="2669846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b="1" baseline="30000" smtClean="0"/>
              <a:t>Footer</a:t>
            </a:r>
            <a:endParaRPr lang="en-US" dirty="0"/>
          </a:p>
        </p:txBody>
      </p:sp>
      <p:sp>
        <p:nvSpPr>
          <p:cNvPr id="4" name="Slide Number Placeholder 3"/>
          <p:cNvSpPr>
            <a:spLocks noGrp="1"/>
          </p:cNvSpPr>
          <p:nvPr>
            <p:ph type="sldNum" sz="quarter" idx="11"/>
          </p:nvPr>
        </p:nvSpPr>
        <p:spPr/>
        <p:txBody>
          <a:bodyPr/>
          <a:lstStyle/>
          <a:p>
            <a:fld id="{A148E9FA-1237-F840-B213-718EC6FB8D4E}" type="slidenum">
              <a:rPr lang="en-US" smtClean="0"/>
              <a:pPr/>
              <a:t>‹#›</a:t>
            </a:fld>
            <a:endParaRPr lang="en-US" dirty="0"/>
          </a:p>
        </p:txBody>
      </p:sp>
      <p:sp>
        <p:nvSpPr>
          <p:cNvPr id="8" name="Title 1"/>
          <p:cNvSpPr>
            <a:spLocks noGrp="1"/>
          </p:cNvSpPr>
          <p:nvPr>
            <p:ph type="title" hasCustomPrompt="1"/>
          </p:nvPr>
        </p:nvSpPr>
        <p:spPr>
          <a:xfrm>
            <a:off x="2046558" y="4116754"/>
            <a:ext cx="5754078" cy="566738"/>
          </a:xfrm>
          <a:prstGeom prst="rect">
            <a:avLst/>
          </a:prstGeom>
        </p:spPr>
        <p:txBody>
          <a:bodyPr anchor="b"/>
          <a:lstStyle>
            <a:lvl1pPr algn="l">
              <a:defRPr sz="2000" b="0">
                <a:solidFill>
                  <a:srgbClr val="9ACB54"/>
                </a:solidFill>
              </a:defRPr>
            </a:lvl1pPr>
          </a:lstStyle>
          <a:p>
            <a:r>
              <a:rPr lang="de-DE" dirty="0" smtClean="0"/>
              <a:t>MASTER</a:t>
            </a:r>
            <a:endParaRPr lang="en-US" dirty="0"/>
          </a:p>
        </p:txBody>
      </p:sp>
      <p:sp>
        <p:nvSpPr>
          <p:cNvPr id="9" name="Text Placeholder 3"/>
          <p:cNvSpPr>
            <a:spLocks noGrp="1"/>
          </p:cNvSpPr>
          <p:nvPr>
            <p:ph type="body" sz="half" idx="2"/>
          </p:nvPr>
        </p:nvSpPr>
        <p:spPr>
          <a:xfrm>
            <a:off x="2046558" y="4683492"/>
            <a:ext cx="5754078"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Click </a:t>
            </a:r>
            <a:r>
              <a:rPr lang="de-DE" dirty="0" err="1" smtClean="0"/>
              <a:t>to</a:t>
            </a:r>
            <a:r>
              <a:rPr lang="de-DE" dirty="0" smtClean="0"/>
              <a:t> </a:t>
            </a:r>
            <a:r>
              <a:rPr lang="de-DE" dirty="0" err="1" smtClean="0"/>
              <a:t>edit</a:t>
            </a:r>
            <a:r>
              <a:rPr lang="de-DE" dirty="0" smtClean="0"/>
              <a:t> Master </a:t>
            </a:r>
            <a:r>
              <a:rPr lang="de-DE" dirty="0" err="1" smtClean="0"/>
              <a:t>text</a:t>
            </a:r>
            <a:r>
              <a:rPr lang="de-DE" dirty="0" smtClean="0"/>
              <a:t> </a:t>
            </a:r>
            <a:r>
              <a:rPr lang="de-DE" dirty="0" err="1" smtClean="0"/>
              <a:t>styles</a:t>
            </a:r>
            <a:endParaRPr lang="de-DE" dirty="0" smtClean="0"/>
          </a:p>
        </p:txBody>
      </p:sp>
      <p:sp>
        <p:nvSpPr>
          <p:cNvPr id="11" name="Picture Placeholder 10"/>
          <p:cNvSpPr>
            <a:spLocks noGrp="1"/>
          </p:cNvSpPr>
          <p:nvPr>
            <p:ph type="pic" sz="quarter" idx="12"/>
          </p:nvPr>
        </p:nvSpPr>
        <p:spPr>
          <a:xfrm>
            <a:off x="502287" y="4116388"/>
            <a:ext cx="1377950" cy="1377950"/>
          </a:xfrm>
          <a:prstGeom prst="ellipse">
            <a:avLst/>
          </a:prstGeom>
          <a:ln>
            <a:noFill/>
          </a:ln>
        </p:spPr>
        <p:txBody>
          <a:bodyPr vert="horz"/>
          <a:lstStyle>
            <a:lvl1pPr marL="0" indent="0">
              <a:buFontTx/>
              <a:buNone/>
              <a:defRPr sz="1600" baseline="0"/>
            </a:lvl1pPr>
          </a:lstStyle>
          <a:p>
            <a:endParaRPr lang="en-US" dirty="0"/>
          </a:p>
        </p:txBody>
      </p:sp>
      <p:sp>
        <p:nvSpPr>
          <p:cNvPr id="13" name="Text Placeholder 12"/>
          <p:cNvSpPr>
            <a:spLocks noGrp="1"/>
          </p:cNvSpPr>
          <p:nvPr>
            <p:ph type="body" sz="quarter" idx="13"/>
          </p:nvPr>
        </p:nvSpPr>
        <p:spPr>
          <a:xfrm>
            <a:off x="501650" y="1563688"/>
            <a:ext cx="7299325" cy="2109787"/>
          </a:xfrm>
          <a:prstGeom prst="rect">
            <a:avLst/>
          </a:prstGeom>
        </p:spPr>
        <p:txBody>
          <a:bodyPr vert="horz"/>
          <a:lstStyle>
            <a:lvl1pPr marL="0" indent="0">
              <a:buFont typeface="Arial"/>
              <a:buNone/>
              <a:defRPr sz="2000" b="0" i="0">
                <a:solidFill>
                  <a:schemeClr val="bg1">
                    <a:lumMod val="50000"/>
                  </a:schemeClr>
                </a:solidFill>
                <a:latin typeface="Calibri Light"/>
                <a:cs typeface="Calibri Light"/>
              </a:defRPr>
            </a:lvl1pPr>
            <a:lvl2pPr marL="457200" indent="0">
              <a:buNone/>
              <a:defRPr/>
            </a:lvl2pPr>
            <a:lvl3pPr marL="914400" indent="0">
              <a:buFont typeface="Arial"/>
              <a:buNone/>
              <a:defRPr/>
            </a:lvl3pPr>
            <a:lvl4pPr marL="1371600" indent="0">
              <a:buNone/>
              <a:defRPr/>
            </a:lvl4pPr>
            <a:lvl5pPr marL="1828800" indent="0">
              <a:buFont typeface="Arial"/>
              <a:buNone/>
              <a:defRPr/>
            </a:lvl5pPr>
          </a:lstStyle>
          <a:p>
            <a:pPr lvl="0"/>
            <a:r>
              <a:rPr lang="de-DE" dirty="0" smtClean="0"/>
              <a:t>Click </a:t>
            </a:r>
            <a:r>
              <a:rPr lang="de-DE" dirty="0" err="1" smtClean="0"/>
              <a:t>to</a:t>
            </a:r>
            <a:r>
              <a:rPr lang="de-DE" dirty="0" smtClean="0"/>
              <a:t> </a:t>
            </a:r>
            <a:r>
              <a:rPr lang="de-DE" dirty="0" err="1" smtClean="0"/>
              <a:t>edit</a:t>
            </a:r>
            <a:r>
              <a:rPr lang="de-DE" dirty="0" smtClean="0"/>
              <a:t> Master </a:t>
            </a:r>
            <a:r>
              <a:rPr lang="de-DE" dirty="0" err="1" smtClean="0"/>
              <a:t>text</a:t>
            </a:r>
            <a:r>
              <a:rPr lang="de-DE" dirty="0" smtClean="0"/>
              <a:t> </a:t>
            </a:r>
            <a:r>
              <a:rPr lang="de-DE" dirty="0" err="1" smtClean="0"/>
              <a:t>styles</a:t>
            </a:r>
            <a:endParaRPr lang="de-DE" dirty="0" smtClean="0"/>
          </a:p>
        </p:txBody>
      </p:sp>
    </p:spTree>
    <p:extLst>
      <p:ext uri="{BB962C8B-B14F-4D97-AF65-F5344CB8AC3E}">
        <p14:creationId xmlns:p14="http://schemas.microsoft.com/office/powerpoint/2010/main" val="2592011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b="1" baseline="30000" smtClean="0"/>
              <a:t>Footer</a:t>
            </a:r>
            <a:endParaRPr lang="en-US" dirty="0"/>
          </a:p>
        </p:txBody>
      </p:sp>
      <p:sp>
        <p:nvSpPr>
          <p:cNvPr id="4" name="Slide Number Placeholder 3"/>
          <p:cNvSpPr>
            <a:spLocks noGrp="1"/>
          </p:cNvSpPr>
          <p:nvPr>
            <p:ph type="sldNum" sz="quarter" idx="11"/>
          </p:nvPr>
        </p:nvSpPr>
        <p:spPr/>
        <p:txBody>
          <a:bodyPr/>
          <a:lstStyle/>
          <a:p>
            <a:fld id="{A148E9FA-1237-F840-B213-718EC6FB8D4E}" type="slidenum">
              <a:rPr lang="en-US" smtClean="0"/>
              <a:pPr/>
              <a:t>‹#›</a:t>
            </a:fld>
            <a:endParaRPr lang="en-US" dirty="0"/>
          </a:p>
        </p:txBody>
      </p:sp>
      <p:sp>
        <p:nvSpPr>
          <p:cNvPr id="8" name="Text Placeholder 7"/>
          <p:cNvSpPr>
            <a:spLocks noGrp="1"/>
          </p:cNvSpPr>
          <p:nvPr>
            <p:ph type="body" sz="quarter" idx="12"/>
          </p:nvPr>
        </p:nvSpPr>
        <p:spPr>
          <a:xfrm>
            <a:off x="5246077" y="1416050"/>
            <a:ext cx="3497018" cy="2872642"/>
          </a:xfrm>
          <a:prstGeom prst="rect">
            <a:avLst/>
          </a:prstGeom>
        </p:spPr>
        <p:txBody>
          <a:bodyPr vert="horz"/>
          <a:lstStyle>
            <a:lvl1pPr marL="0" indent="0">
              <a:buFont typeface="Arial"/>
              <a:buNone/>
              <a:defRPr sz="1600">
                <a:solidFill>
                  <a:schemeClr val="tx1"/>
                </a:solidFill>
                <a:latin typeface="Open Sans" pitchFamily="34" charset="0"/>
                <a:ea typeface="Open Sans" pitchFamily="34" charset="0"/>
                <a:cs typeface="Open Sans" pitchFamily="34" charset="0"/>
              </a:defRPr>
            </a:lvl1pPr>
            <a:lvl2pPr marL="457200" indent="0">
              <a:buNone/>
              <a:defRPr/>
            </a:lvl2pPr>
            <a:lvl3pPr marL="914400" indent="0">
              <a:buFont typeface="Arial"/>
              <a:buNone/>
              <a:defRPr/>
            </a:lvl3pPr>
            <a:lvl4pPr marL="1371600" indent="0">
              <a:buNone/>
              <a:defRPr/>
            </a:lvl4pPr>
            <a:lvl5pPr marL="217488" indent="0">
              <a:buFont typeface="Arial"/>
              <a:buNone/>
              <a:defRPr/>
            </a:lvl5pPr>
          </a:lstStyle>
          <a:p>
            <a:pPr lvl="0"/>
            <a:r>
              <a:rPr lang="de-DE" dirty="0" smtClean="0"/>
              <a:t>Click </a:t>
            </a:r>
            <a:r>
              <a:rPr lang="de-DE" dirty="0" err="1" smtClean="0"/>
              <a:t>to</a:t>
            </a:r>
            <a:r>
              <a:rPr lang="de-DE" dirty="0" smtClean="0"/>
              <a:t> </a:t>
            </a:r>
            <a:r>
              <a:rPr lang="de-DE" dirty="0" err="1" smtClean="0"/>
              <a:t>edit</a:t>
            </a:r>
            <a:r>
              <a:rPr lang="de-DE" dirty="0" smtClean="0"/>
              <a:t> Master </a:t>
            </a:r>
            <a:r>
              <a:rPr lang="de-DE" dirty="0" err="1" smtClean="0"/>
              <a:t>text</a:t>
            </a:r>
            <a:r>
              <a:rPr lang="de-DE" dirty="0" smtClean="0"/>
              <a:t> </a:t>
            </a:r>
            <a:r>
              <a:rPr lang="de-DE" dirty="0" err="1" smtClean="0"/>
              <a:t>styles</a:t>
            </a:r>
            <a:endParaRPr lang="de-DE" dirty="0" smtClean="0"/>
          </a:p>
        </p:txBody>
      </p:sp>
      <p:sp>
        <p:nvSpPr>
          <p:cNvPr id="12" name="Media Placeholder 11"/>
          <p:cNvSpPr>
            <a:spLocks noGrp="1"/>
          </p:cNvSpPr>
          <p:nvPr>
            <p:ph type="media" sz="quarter" idx="13"/>
          </p:nvPr>
        </p:nvSpPr>
        <p:spPr>
          <a:xfrm>
            <a:off x="502286" y="1416050"/>
            <a:ext cx="4363401" cy="4357688"/>
          </a:xfrm>
          <a:prstGeom prst="rect">
            <a:avLst/>
          </a:prstGeom>
        </p:spPr>
        <p:txBody>
          <a:bodyPr vert="horz"/>
          <a:lstStyle>
            <a:lvl1pPr marL="0" indent="0">
              <a:buFontTx/>
              <a:buNone/>
              <a:defRPr/>
            </a:lvl1pPr>
          </a:lstStyle>
          <a:p>
            <a:endParaRPr lang="en-US"/>
          </a:p>
        </p:txBody>
      </p:sp>
    </p:spTree>
    <p:extLst>
      <p:ext uri="{BB962C8B-B14F-4D97-AF65-F5344CB8AC3E}">
        <p14:creationId xmlns:p14="http://schemas.microsoft.com/office/powerpoint/2010/main" val="1284630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2" name="Picture 3" descr="N:\12 Communications\15 Logos Archive\ICLEI\ICLEI logo - more versions with Comms team\ICLEI logos on website - AC 07102015\RGB-300dpi(web).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5638800"/>
            <a:ext cx="185928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7897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16900" cy="1131888"/>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4963"/>
            <a:ext cx="8216900" cy="451326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313713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5.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4.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jpeg"/><Relationship Id="rId5" Type="http://schemas.openxmlformats.org/officeDocument/2006/relationships/slideLayout" Target="../slideLayouts/slideLayout6.xml"/><Relationship Id="rId10" Type="http://schemas.openxmlformats.org/officeDocument/2006/relationships/image" Target="../media/image2.jpg"/><Relationship Id="rId4" Type="http://schemas.openxmlformats.org/officeDocument/2006/relationships/slideLayout" Target="../slideLayouts/slideLayout5.xml"/><Relationship Id="rId9" Type="http://schemas.openxmlformats.org/officeDocument/2006/relationships/theme" Target="../theme/theme2.xml"/><Relationship Id="rId1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2.jp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15.xml"/><Relationship Id="rId7" Type="http://schemas.openxmlformats.org/officeDocument/2006/relationships/theme" Target="../theme/theme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6.png"/><Relationship Id="rId4" Type="http://schemas.openxmlformats.org/officeDocument/2006/relationships/slideLayout" Target="../slideLayouts/slideLayout16.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1268362"/>
      </p:ext>
    </p:extLst>
  </p:cSld>
  <p:clrMap bg1="lt1" tx1="dk1" bg2="lt2" tx2="dk2" accent1="accent1" accent2="accent2" accent3="accent3" accent4="accent4" accent5="accent5" accent6="accent6" hlink="hlink" folHlink="folHlink"/>
  <p:sldLayoutIdLst>
    <p:sldLayoutId id="2147483964"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8" name="Footer Placeholder 4"/>
          <p:cNvSpPr>
            <a:spLocks noGrp="1"/>
          </p:cNvSpPr>
          <p:nvPr>
            <p:ph type="ftr" sz="quarter" idx="3"/>
          </p:nvPr>
        </p:nvSpPr>
        <p:spPr>
          <a:xfrm>
            <a:off x="1569796" y="6173787"/>
            <a:ext cx="4985357" cy="365125"/>
          </a:xfrm>
          <a:prstGeom prst="rect">
            <a:avLst/>
          </a:prstGeom>
        </p:spPr>
        <p:txBody>
          <a:bodyPr anchor="b"/>
          <a:lstStyle>
            <a:lvl1pPr>
              <a:defRPr>
                <a:solidFill>
                  <a:schemeClr val="bg1">
                    <a:lumMod val="65000"/>
                  </a:schemeClr>
                </a:solidFill>
              </a:defRPr>
            </a:lvl1pPr>
          </a:lstStyle>
          <a:p>
            <a:r>
              <a:rPr lang="en-US" b="1" baseline="30000" dirty="0" smtClean="0"/>
              <a:t>Footer</a:t>
            </a:r>
            <a:endParaRPr lang="en-US" dirty="0"/>
          </a:p>
        </p:txBody>
      </p:sp>
      <p:sp>
        <p:nvSpPr>
          <p:cNvPr id="9" name="Slide Number Placeholder 5"/>
          <p:cNvSpPr>
            <a:spLocks noGrp="1"/>
          </p:cNvSpPr>
          <p:nvPr>
            <p:ph type="sldNum" sz="quarter" idx="4"/>
          </p:nvPr>
        </p:nvSpPr>
        <p:spPr>
          <a:xfrm>
            <a:off x="502287" y="6173787"/>
            <a:ext cx="720436" cy="365125"/>
          </a:xfrm>
          <a:prstGeom prst="rect">
            <a:avLst/>
          </a:prstGeom>
        </p:spPr>
        <p:txBody>
          <a:bodyPr anchor="t"/>
          <a:lstStyle>
            <a:lvl1pPr>
              <a:defRPr>
                <a:solidFill>
                  <a:srgbClr val="A6A6A6"/>
                </a:solidFill>
              </a:defRPr>
            </a:lvl1pPr>
          </a:lstStyle>
          <a:p>
            <a:fld id="{A148E9FA-1237-F840-B213-718EC6FB8D4E}" type="slidenum">
              <a:rPr lang="en-US" smtClean="0"/>
              <a:pPr/>
              <a:t>‹#›</a:t>
            </a:fld>
            <a:endParaRPr lang="en-US" dirty="0"/>
          </a:p>
        </p:txBody>
      </p:sp>
      <p:pic>
        <p:nvPicPr>
          <p:cNvPr id="4" name="Picture 3" descr="N:\12 Communications\15 Logos Archive\ICLEI\ICLEI logo - more versions with Comms team\ICLEI logos on website - AC 07102015\RGB-300dpi(web).jpg"/>
          <p:cNvPicPr>
            <a:picLocks noChangeAspect="1" noChangeArrowheads="1"/>
          </p:cNvPicPr>
          <p:nvPr userDrawn="1"/>
        </p:nvPicPr>
        <p:blipFill>
          <a:blip r:embed="rId11" cstate="email">
            <a:extLst>
              <a:ext uri="{28A0092B-C50C-407E-A947-70E740481C1C}">
                <a14:useLocalDpi xmlns:a14="http://schemas.microsoft.com/office/drawing/2010/main" val="0"/>
              </a:ext>
            </a:extLst>
          </a:blip>
          <a:srcRect/>
          <a:stretch>
            <a:fillRect/>
          </a:stretch>
        </p:blipFill>
        <p:spPr bwMode="auto">
          <a:xfrm>
            <a:off x="190919" y="6155530"/>
            <a:ext cx="1031804" cy="67659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userDrawn="1"/>
        </p:nvPicPr>
        <p:blipFill>
          <a:blip r:embed="rId12" cstate="email">
            <a:extLst>
              <a:ext uri="{28A0092B-C50C-407E-A947-70E740481C1C}">
                <a14:useLocalDpi xmlns:a14="http://schemas.microsoft.com/office/drawing/2010/main" val="0"/>
              </a:ext>
            </a:extLst>
          </a:blip>
          <a:stretch>
            <a:fillRect/>
          </a:stretch>
        </p:blipFill>
        <p:spPr>
          <a:xfrm>
            <a:off x="4930588" y="6204661"/>
            <a:ext cx="1821500" cy="510846"/>
          </a:xfrm>
          <a:prstGeom prst="rect">
            <a:avLst/>
          </a:prstGeom>
        </p:spPr>
      </p:pic>
    </p:spTree>
    <p:extLst>
      <p:ext uri="{BB962C8B-B14F-4D97-AF65-F5344CB8AC3E}">
        <p14:creationId xmlns:p14="http://schemas.microsoft.com/office/powerpoint/2010/main" val="467200171"/>
      </p:ext>
    </p:extLst>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3979" r:id="rId4"/>
    <p:sldLayoutId id="2147484014" r:id="rId5"/>
    <p:sldLayoutId id="2147484015" r:id="rId6"/>
    <p:sldLayoutId id="2147484024" r:id="rId7"/>
    <p:sldLayoutId id="2147484032" r:id="rId8"/>
  </p:sldLayoutIdLst>
  <p:txStyles>
    <p:titleStyle>
      <a:lvl1pPr algn="l" defTabSz="457200" rtl="0" eaLnBrk="1" latinLnBrk="0" hangingPunct="1">
        <a:spcBef>
          <a:spcPct val="0"/>
        </a:spcBef>
        <a:buNone/>
        <a:defRPr sz="3600" b="1" i="0" kern="1200">
          <a:solidFill>
            <a:srgbClr val="0F7674"/>
          </a:solidFill>
          <a:latin typeface="Calibri"/>
          <a:ea typeface="+mj-ea"/>
          <a:cs typeface="Calibri"/>
        </a:defRPr>
      </a:lvl1pPr>
    </p:titleStyle>
    <p:bodyStyle>
      <a:lvl1pPr marL="342900" indent="-450000" algn="l" defTabSz="457200" rtl="0" eaLnBrk="1" latinLnBrk="0" hangingPunct="1">
        <a:spcBef>
          <a:spcPct val="20000"/>
        </a:spcBef>
        <a:buSzPct val="100000"/>
        <a:buFontTx/>
        <a:buBlip>
          <a:blip r:embed="rId13"/>
        </a:buBlip>
        <a:defRPr sz="32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Font typeface="Arial"/>
        <a:buChar char="–"/>
        <a:defRPr sz="2400" kern="1200">
          <a:solidFill>
            <a:schemeClr val="tx1"/>
          </a:solidFill>
          <a:latin typeface="+mn-lt"/>
          <a:ea typeface="+mn-ea"/>
          <a:cs typeface="+mn-cs"/>
        </a:defRPr>
      </a:lvl2pPr>
      <a:lvl3pPr marL="1144800" indent="-230400" algn="l" defTabSz="457200" rtl="0" eaLnBrk="1" latinLnBrk="0" hangingPunct="1">
        <a:spcBef>
          <a:spcPts val="24"/>
        </a:spcBef>
        <a:spcAft>
          <a:spcPts val="0"/>
        </a:spcAft>
        <a:buSzPct val="100000"/>
        <a:buFontTx/>
        <a:buBlip>
          <a:blip r:embed="rId13"/>
        </a:buBlip>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SzPct val="100000"/>
        <a:buFontTx/>
        <a:buBlip>
          <a:blip r:embed="rId14"/>
        </a:buBlip>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7" name="Footer Placeholder 6"/>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8" name="Rectangle 7"/>
          <p:cNvSpPr/>
          <p:nvPr/>
        </p:nvSpPr>
        <p:spPr>
          <a:xfrm>
            <a:off x="0" y="1016000"/>
            <a:ext cx="9144000" cy="584200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2507083"/>
      </p:ext>
    </p:extLst>
  </p:cSld>
  <p:clrMap bg1="lt1" tx1="dk1" bg2="lt2" tx2="dk2" accent1="accent1" accent2="accent2" accent3="accent3" accent4="accent4" accent5="accent5" accent6="accent6" hlink="hlink" folHlink="folHlink"/>
  <p:sldLayoutIdLst>
    <p:sldLayoutId id="2147484017" r:id="rId1"/>
    <p:sldLayoutId id="2147484019" r:id="rId2"/>
    <p:sldLayoutId id="2147484023"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8" name="Footer Placeholder 4"/>
          <p:cNvSpPr>
            <a:spLocks noGrp="1"/>
          </p:cNvSpPr>
          <p:nvPr>
            <p:ph type="ftr" sz="quarter" idx="3"/>
          </p:nvPr>
        </p:nvSpPr>
        <p:spPr>
          <a:xfrm>
            <a:off x="1569796" y="6173787"/>
            <a:ext cx="4985357" cy="365125"/>
          </a:xfrm>
          <a:prstGeom prst="rect">
            <a:avLst/>
          </a:prstGeom>
        </p:spPr>
        <p:txBody>
          <a:bodyPr anchor="b"/>
          <a:lstStyle>
            <a:lvl1pPr>
              <a:defRPr>
                <a:solidFill>
                  <a:schemeClr val="bg1">
                    <a:lumMod val="65000"/>
                  </a:schemeClr>
                </a:solidFill>
              </a:defRPr>
            </a:lvl1pPr>
          </a:lstStyle>
          <a:p>
            <a:r>
              <a:rPr lang="en-US" b="1" baseline="30000" dirty="0" smtClean="0">
                <a:solidFill>
                  <a:prstClr val="white">
                    <a:lumMod val="65000"/>
                  </a:prstClr>
                </a:solidFill>
              </a:rPr>
              <a:t>Footer</a:t>
            </a:r>
            <a:endParaRPr lang="en-US" dirty="0">
              <a:solidFill>
                <a:prstClr val="white">
                  <a:lumMod val="65000"/>
                </a:prstClr>
              </a:solidFill>
            </a:endParaRPr>
          </a:p>
        </p:txBody>
      </p:sp>
      <p:sp>
        <p:nvSpPr>
          <p:cNvPr id="9" name="Slide Number Placeholder 5"/>
          <p:cNvSpPr>
            <a:spLocks noGrp="1"/>
          </p:cNvSpPr>
          <p:nvPr>
            <p:ph type="sldNum" sz="quarter" idx="4"/>
          </p:nvPr>
        </p:nvSpPr>
        <p:spPr>
          <a:xfrm>
            <a:off x="502287" y="6173787"/>
            <a:ext cx="720436" cy="365125"/>
          </a:xfrm>
          <a:prstGeom prst="rect">
            <a:avLst/>
          </a:prstGeom>
        </p:spPr>
        <p:txBody>
          <a:bodyPr anchor="t"/>
          <a:lstStyle>
            <a:lvl1pPr>
              <a:defRPr>
                <a:solidFill>
                  <a:srgbClr val="A6A6A6"/>
                </a:solidFill>
              </a:defRPr>
            </a:lvl1pPr>
          </a:lstStyle>
          <a:p>
            <a:fld id="{A148E9FA-1237-F840-B213-718EC6FB8D4E}" type="slidenum">
              <a:rPr lang="en-US" smtClean="0"/>
              <a:pPr/>
              <a:t>‹#›</a:t>
            </a:fld>
            <a:endParaRPr lang="en-US" dirty="0"/>
          </a:p>
        </p:txBody>
      </p:sp>
    </p:spTree>
    <p:extLst>
      <p:ext uri="{BB962C8B-B14F-4D97-AF65-F5344CB8AC3E}">
        <p14:creationId xmlns:p14="http://schemas.microsoft.com/office/powerpoint/2010/main" val="885478223"/>
      </p:ext>
    </p:extLst>
  </p:cSld>
  <p:clrMap bg1="lt1" tx1="dk1" bg2="lt2" tx2="dk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 id="2147484030" r:id="rId5"/>
    <p:sldLayoutId id="2147484031" r:id="rId6"/>
  </p:sldLayoutIdLst>
  <p:txStyles>
    <p:titleStyle>
      <a:lvl1pPr algn="l" defTabSz="457200" rtl="0" eaLnBrk="1" latinLnBrk="0" hangingPunct="1">
        <a:spcBef>
          <a:spcPct val="0"/>
        </a:spcBef>
        <a:buNone/>
        <a:defRPr sz="3600" b="1" i="0" kern="1200">
          <a:solidFill>
            <a:srgbClr val="0F7674"/>
          </a:solidFill>
          <a:latin typeface="Calibri"/>
          <a:ea typeface="+mj-ea"/>
          <a:cs typeface="Calibri"/>
        </a:defRPr>
      </a:lvl1pPr>
    </p:titleStyle>
    <p:bodyStyle>
      <a:lvl1pPr marL="342900" indent="-450000" algn="l" defTabSz="457200" rtl="0" eaLnBrk="1" latinLnBrk="0" hangingPunct="1">
        <a:spcBef>
          <a:spcPct val="20000"/>
        </a:spcBef>
        <a:buSzPct val="100000"/>
        <a:buFontTx/>
        <a:buBlip>
          <a:blip r:embed="rId9"/>
        </a:buBlip>
        <a:defRPr sz="32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Font typeface="Arial"/>
        <a:buChar char="–"/>
        <a:defRPr sz="2400" kern="1200">
          <a:solidFill>
            <a:schemeClr val="tx1"/>
          </a:solidFill>
          <a:latin typeface="+mn-lt"/>
          <a:ea typeface="+mn-ea"/>
          <a:cs typeface="+mn-cs"/>
        </a:defRPr>
      </a:lvl2pPr>
      <a:lvl3pPr marL="1144800" indent="-230400" algn="l" defTabSz="457200" rtl="0" eaLnBrk="1" latinLnBrk="0" hangingPunct="1">
        <a:spcBef>
          <a:spcPts val="24"/>
        </a:spcBef>
        <a:spcAft>
          <a:spcPts val="0"/>
        </a:spcAft>
        <a:buSzPct val="100000"/>
        <a:buFontTx/>
        <a:buBlip>
          <a:blip r:embed="rId9"/>
        </a:buBlip>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SzPct val="100000"/>
        <a:buFontTx/>
        <a:buBlip>
          <a:blip r:embed="rId10"/>
        </a:buBlip>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hyperlink" Target="https://www.globalcovenantofmayors.org/wp-content/uploads/2017/12/GCoM-Release-12.12.2017-FINAL.pdf" TargetMode="External"/><Relationship Id="rId2" Type="http://schemas.openxmlformats.org/officeDocument/2006/relationships/hyperlink" Target="http://www.cities-and-regions.org/bonn-fiji-commitment-at-cop23/"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http://www.cities-and-regions.org/cop23/wp-content/uploads/2018/02/pr-cities-and-regions-invite-national-governments-to-year-long-dialogue-bridging-the-new-urban-agenda-and-the-paris-agreement.pdf"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8" Type="http://schemas.openxmlformats.org/officeDocument/2006/relationships/hyperlink" Target="http://www.cities-and-regions.org/cop23/wp-content/uploads/2018/02/pr-cities-and-regions-invite-national-governments-to-year-long-dialogue-bridging-the-new-urban-agenda-and-the-paris-agreement.pdf" TargetMode="External"/><Relationship Id="rId13" Type="http://schemas.openxmlformats.org/officeDocument/2006/relationships/hyperlink" Target="http://www.iclei.org/activities/agendas/low-carbon-city/ambitious-city-promises.html" TargetMode="External"/><Relationship Id="rId18" Type="http://schemas.openxmlformats.org/officeDocument/2006/relationships/hyperlink" Target="https://resilientcities2018.iclei.org/" TargetMode="External"/><Relationship Id="rId26" Type="http://schemas.openxmlformats.org/officeDocument/2006/relationships/hyperlink" Target="https://www.uclg.org/en/media/events/word-forum-intermediary-cities" TargetMode="External"/><Relationship Id="rId3" Type="http://schemas.openxmlformats.org/officeDocument/2006/relationships/image" Target="../media/image22.png"/><Relationship Id="rId21" Type="http://schemas.openxmlformats.org/officeDocument/2006/relationships/hyperlink" Target="http://www.metro.tokyo.jp/english/" TargetMode="External"/><Relationship Id="rId7" Type="http://schemas.openxmlformats.org/officeDocument/2006/relationships/image" Target="../media/image26.jpeg"/><Relationship Id="rId12" Type="http://schemas.openxmlformats.org/officeDocument/2006/relationships/hyperlink" Target="https://www.globalcovenantofmayors.org/wp-content/uploads/2018/03/Press-Release_Global-Mayors-Summit_050318final.pdf" TargetMode="External"/><Relationship Id="rId17" Type="http://schemas.openxmlformats.org/officeDocument/2006/relationships/hyperlink" Target="http://cdlink.eesc.europa.eu/m/924332f3d51a440caef545d78238b11d/4150901F/7F513AB6/032018n" TargetMode="External"/><Relationship Id="rId25" Type="http://schemas.openxmlformats.org/officeDocument/2006/relationships/hyperlink" Target="http://www.climate-chance.org/" TargetMode="External"/><Relationship Id="rId2" Type="http://schemas.openxmlformats.org/officeDocument/2006/relationships/image" Target="../media/image21.jpeg"/><Relationship Id="rId16" Type="http://schemas.openxmlformats.org/officeDocument/2006/relationships/hyperlink" Target="https://app.box.com/s/s1lf48mvu5oan4lgmod30vq3i72jrtek" TargetMode="External"/><Relationship Id="rId20" Type="http://schemas.openxmlformats.org/officeDocument/2006/relationships/hyperlink" Target="http://www.austrianworldsummit.com/" TargetMode="External"/><Relationship Id="rId29" Type="http://schemas.openxmlformats.org/officeDocument/2006/relationships/hyperlink" Target="http://www.climatealliance.org/events/events/events-detail/international-climate-alliance-conference-1.html" TargetMode="External"/><Relationship Id="rId1" Type="http://schemas.openxmlformats.org/officeDocument/2006/relationships/slideLayout" Target="../slideLayouts/slideLayout3.xml"/><Relationship Id="rId6" Type="http://schemas.openxmlformats.org/officeDocument/2006/relationships/image" Target="../media/image25.png"/><Relationship Id="rId11" Type="http://schemas.openxmlformats.org/officeDocument/2006/relationships/hyperlink" Target="http://sams.iclei.org/es/noticias/noticias/arquivo-de-noticias/2018/proyecto-urban-leds-llega-a-colombia-y-abre-convocatoria-para-que-ciudades-implementen-estrategias-de-desarrollo-de-bajas-emisiones.html" TargetMode="External"/><Relationship Id="rId24" Type="http://schemas.openxmlformats.org/officeDocument/2006/relationships/hyperlink" Target="http://www.ks.no/" TargetMode="External"/><Relationship Id="rId5" Type="http://schemas.openxmlformats.org/officeDocument/2006/relationships/image" Target="../media/image24.png"/><Relationship Id="rId15" Type="http://schemas.openxmlformats.org/officeDocument/2006/relationships/hyperlink" Target="https://www.youtube.com/watch?v=6tYHvc2R-Jk" TargetMode="External"/><Relationship Id="rId23" Type="http://schemas.openxmlformats.org/officeDocument/2006/relationships/hyperlink" Target="https://www.uclg.org/en/events/strasbourg-2018-executive-bureau" TargetMode="External"/><Relationship Id="rId28" Type="http://schemas.openxmlformats.org/officeDocument/2006/relationships/hyperlink" Target="https://globalclimateactionsummit.org/" TargetMode="External"/><Relationship Id="rId10" Type="http://schemas.openxmlformats.org/officeDocument/2006/relationships/hyperlink" Target="https://drive.google.com/file/d/1g5vxGgBb5-4V6Rp-UDjwGV0ngDXjNxnc/view" TargetMode="External"/><Relationship Id="rId19" Type="http://schemas.openxmlformats.org/officeDocument/2006/relationships/hyperlink" Target="http://www.quito.gob.ec/" TargetMode="External"/><Relationship Id="rId31" Type="http://schemas.openxmlformats.org/officeDocument/2006/relationships/hyperlink" Target="http://www.c40.org/press_releases/u20-cities-leading-voices-g20-summit-buenos-aires" TargetMode="External"/><Relationship Id="rId4" Type="http://schemas.openxmlformats.org/officeDocument/2006/relationships/image" Target="../media/image23.png"/><Relationship Id="rId9" Type="http://schemas.openxmlformats.org/officeDocument/2006/relationships/hyperlink" Target="http://webtv.un.org/meetings-events/treaty-bodies/watch/the-urban-dimension-in-climate-change-action-high-level-roundtables-9th-session-of-world-urban-forum-kuala-lumpur-7-13-february-2018/5729833737001/?term=&amp;sort=date&amp;page=7" TargetMode="External"/><Relationship Id="rId14" Type="http://schemas.openxmlformats.org/officeDocument/2006/relationships/hyperlink" Target="https://citiesipcc.org/wp-content/uploads/2018/03/ipcc-media-advisory-1.pdf" TargetMode="External"/><Relationship Id="rId22" Type="http://schemas.openxmlformats.org/officeDocument/2006/relationships/hyperlink" Target="http://www.cleanenergyministerial.org/%5e" TargetMode="External"/><Relationship Id="rId27" Type="http://schemas.openxmlformats.org/officeDocument/2006/relationships/hyperlink" Target="http://eastasia.iclei.org/" TargetMode="External"/><Relationship Id="rId30" Type="http://schemas.openxmlformats.org/officeDocument/2006/relationships/hyperlink" Target="http://www.nrg4sd.or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8" Type="http://schemas.openxmlformats.org/officeDocument/2006/relationships/hyperlink" Target="http://www.citiesandregions.org/talanoa" TargetMode="External"/><Relationship Id="rId3" Type="http://schemas.openxmlformats.org/officeDocument/2006/relationships/hyperlink" Target="https://unhabitat.org/books/sustainable-urbanization-in-the-paris-agreement/" TargetMode="External"/><Relationship Id="rId7" Type="http://schemas.openxmlformats.org/officeDocument/2006/relationships/hyperlink" Target="https://talanoadialogues.com/" TargetMode="External"/><Relationship Id="rId2" Type="http://schemas.openxmlformats.org/officeDocument/2006/relationships/hyperlink" Target="http://www4.unfccc.int/ndcregistry/Pages/Home.aspx" TargetMode="External"/><Relationship Id="rId1" Type="http://schemas.openxmlformats.org/officeDocument/2006/relationships/slideLayout" Target="../slideLayouts/slideLayout3.xml"/><Relationship Id="rId6" Type="http://schemas.openxmlformats.org/officeDocument/2006/relationships/hyperlink" Target="https://citiesipcc.org/" TargetMode="External"/><Relationship Id="rId5" Type="http://schemas.openxmlformats.org/officeDocument/2006/relationships/hyperlink" Target="https://www.globalcovenantofmayors.org/" TargetMode="External"/><Relationship Id="rId4" Type="http://schemas.openxmlformats.org/officeDocument/2006/relationships/hyperlink" Target="http://www.carbonn.org/"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cities-and-regions.org/talanoa/resources/#1522836138894-4eeb21bb-4367" TargetMode="External"/><Relationship Id="rId2" Type="http://schemas.openxmlformats.org/officeDocument/2006/relationships/hyperlink" Target="http://www.cities-and-regions.org/talanoa/resources/" TargetMode="Externa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www.cities-and-regions.org/talanoa/2018-schedul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hyperlink" Target="https://join-emea.broadcast.skype.com/unfccc365.onmicrosoft.com/daef39194e4d49689e7c2def52ccc428/en-US/" TargetMode="External"/><Relationship Id="rId3" Type="http://schemas.openxmlformats.org/officeDocument/2006/relationships/hyperlink" Target="https://join-emea.broadcast.skype.com/unfccc365.onmicrosoft.com/3070b19d6eab4b1da66e79fc7228561b/en-US/" TargetMode="External"/><Relationship Id="rId7" Type="http://schemas.openxmlformats.org/officeDocument/2006/relationships/hyperlink" Target="https://join-emea.broadcast.skype.com/unfccc365.onmicrosoft.com/7fbeb4d3c7444c54962aac49a8eb733b/en-US/" TargetMode="External"/><Relationship Id="rId2" Type="http://schemas.openxmlformats.org/officeDocument/2006/relationships/hyperlink" Target="https://join-emea.broadcast.skype.com/unfccc365.onmicrosoft.com/f2ae11e384384ca5bd1e4dfe2f7ec967/en-US/" TargetMode="External"/><Relationship Id="rId1" Type="http://schemas.openxmlformats.org/officeDocument/2006/relationships/slideLayout" Target="../slideLayouts/slideLayout2.xml"/><Relationship Id="rId6" Type="http://schemas.openxmlformats.org/officeDocument/2006/relationships/hyperlink" Target="https://join-emea.broadcast.skype.com/unfccc365.onmicrosoft.com/6c5ef9acaa6042e19746c38527f97a93/en-US/" TargetMode="External"/><Relationship Id="rId5" Type="http://schemas.openxmlformats.org/officeDocument/2006/relationships/hyperlink" Target="https://join-emea.broadcast.skype.com/unfccc365.onmicrosoft.com/44d23069ffc74e019e36d295539fa28b/en-US/" TargetMode="External"/><Relationship Id="rId4" Type="http://schemas.openxmlformats.org/officeDocument/2006/relationships/hyperlink" Target="https://join-emea.broadcast.skype.com/unfccc365.onmicrosoft.com/c651f2c5f11f4dd89d8ffd1650a47f23/en-U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9.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792000" y="2370419"/>
            <a:ext cx="7560000" cy="693102"/>
          </a:xfrm>
          <a:prstGeom prst="rect">
            <a:avLst/>
          </a:prstGeom>
        </p:spPr>
        <p:txBody>
          <a:bodyPr/>
          <a:lstStyle>
            <a:lvl1pPr algn="l" defTabSz="457200" rtl="0" eaLnBrk="1" latinLnBrk="0" hangingPunct="1">
              <a:spcBef>
                <a:spcPct val="0"/>
              </a:spcBef>
              <a:buNone/>
              <a:defRPr sz="3600" b="1" i="0" kern="1200">
                <a:solidFill>
                  <a:srgbClr val="0F7674"/>
                </a:solidFill>
                <a:latin typeface="Calibri"/>
                <a:ea typeface="+mj-ea"/>
                <a:cs typeface="Calibri"/>
              </a:defRPr>
            </a:lvl1pPr>
          </a:lstStyle>
          <a:p>
            <a:pPr algn="ctr"/>
            <a:r>
              <a:rPr lang="en-US" sz="2500" dirty="0" smtClean="0"/>
              <a:t>Stocktake from 6 May in-depth discussions: Role of Cities and Regions Talanoa Dialogues</a:t>
            </a:r>
          </a:p>
          <a:p>
            <a:pPr algn="ctr"/>
            <a:endParaRPr lang="en-US" sz="2500" dirty="0" smtClean="0"/>
          </a:p>
          <a:p>
            <a:pPr algn="ctr"/>
            <a:r>
              <a:rPr lang="en-US" sz="1500" b="0" dirty="0" smtClean="0"/>
              <a:t>Monday, 7 </a:t>
            </a:r>
            <a:r>
              <a:rPr lang="en-US" sz="1500" b="0" dirty="0"/>
              <a:t>May 2018, </a:t>
            </a:r>
            <a:r>
              <a:rPr lang="en-US" sz="1500" b="0" dirty="0" smtClean="0"/>
              <a:t>16:45-18:15hrs CEST, </a:t>
            </a:r>
            <a:r>
              <a:rPr lang="en-US" sz="1500" b="0" dirty="0"/>
              <a:t>UN Bonn Climate Change Conference 2018</a:t>
            </a:r>
            <a:endParaRPr lang="en-US" sz="1500" b="0" dirty="0" smtClean="0"/>
          </a:p>
          <a:p>
            <a:pPr algn="ctr"/>
            <a:endParaRPr lang="en-US" sz="2500" b="0" dirty="0" smtClean="0"/>
          </a:p>
          <a:p>
            <a:pPr algn="ctr"/>
            <a:r>
              <a:rPr lang="en-US" sz="2000" b="0" dirty="0" err="1" smtClean="0"/>
              <a:t>Jisun</a:t>
            </a:r>
            <a:r>
              <a:rPr lang="en-US" sz="2000" b="0" dirty="0" smtClean="0"/>
              <a:t> </a:t>
            </a:r>
            <a:r>
              <a:rPr lang="en-US" sz="2000" b="0" dirty="0"/>
              <a:t>Hwang, Senior Climate Advocacy and Policy </a:t>
            </a:r>
            <a:r>
              <a:rPr lang="en-US" sz="2000" b="0" dirty="0" smtClean="0"/>
              <a:t>Officer</a:t>
            </a:r>
            <a:br>
              <a:rPr lang="en-US" sz="2000" b="0" dirty="0" smtClean="0"/>
            </a:br>
            <a:r>
              <a:rPr lang="en-US" sz="2000" b="0" dirty="0" smtClean="0"/>
              <a:t>ICLEI </a:t>
            </a:r>
            <a:r>
              <a:rPr lang="en-US" sz="2000" b="0" dirty="0"/>
              <a:t>World Secretariat</a:t>
            </a:r>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297514" y="5746660"/>
            <a:ext cx="3454574" cy="968847"/>
          </a:xfrm>
          <a:prstGeom prst="rect">
            <a:avLst/>
          </a:prstGeom>
          <a:solidFill>
            <a:schemeClr val="bg1"/>
          </a:solidFill>
        </p:spPr>
      </p:pic>
    </p:spTree>
    <p:extLst>
      <p:ext uri="{BB962C8B-B14F-4D97-AF65-F5344CB8AC3E}">
        <p14:creationId xmlns:p14="http://schemas.microsoft.com/office/powerpoint/2010/main" val="2955596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070684"/>
            <a:ext cx="8229600" cy="4068763"/>
          </a:xfrm>
        </p:spPr>
        <p:txBody>
          <a:bodyPr/>
          <a:lstStyle/>
          <a:p>
            <a:pPr algn="just"/>
            <a:r>
              <a:rPr lang="en-US" sz="2200" dirty="0" smtClean="0"/>
              <a:t>Direct support for </a:t>
            </a:r>
            <a:r>
              <a:rPr lang="en-US" sz="2200" b="1" dirty="0" smtClean="0"/>
              <a:t>measuring, </a:t>
            </a:r>
            <a:r>
              <a:rPr lang="en-US" sz="2200" b="1" dirty="0"/>
              <a:t>reporting and verification </a:t>
            </a:r>
            <a:r>
              <a:rPr lang="en-US" sz="2200" b="1" dirty="0" smtClean="0"/>
              <a:t>(MRV) of local climate action and encouraging integrated MRV approaches</a:t>
            </a:r>
            <a:r>
              <a:rPr lang="en-US" sz="2200" dirty="0" smtClean="0"/>
              <a:t> (local to national to global) on climate change adaptation and mitigation. </a:t>
            </a:r>
          </a:p>
          <a:p>
            <a:pPr lvl="1" algn="just"/>
            <a:r>
              <a:rPr lang="en-US" sz="2200" dirty="0" smtClean="0"/>
              <a:t>GHG reduction / enhanced climate resilience</a:t>
            </a:r>
          </a:p>
          <a:p>
            <a:pPr algn="just"/>
            <a:r>
              <a:rPr lang="en-US" sz="2200" dirty="0" smtClean="0"/>
              <a:t>Define local contributions to </a:t>
            </a:r>
            <a:r>
              <a:rPr lang="en-US" sz="2200" b="1" dirty="0" smtClean="0"/>
              <a:t>Nationally Determined Contributions (NDCs), National Adaptation Plans (NAPs)</a:t>
            </a:r>
            <a:r>
              <a:rPr lang="en-US" sz="2200" dirty="0"/>
              <a:t> </a:t>
            </a:r>
            <a:r>
              <a:rPr lang="en-US" sz="2200" dirty="0" smtClean="0"/>
              <a:t>and other relevant policies.</a:t>
            </a:r>
            <a:endParaRPr lang="en-US" sz="2200" dirty="0"/>
          </a:p>
          <a:p>
            <a:pPr algn="just"/>
            <a:r>
              <a:rPr lang="en-US" sz="2200" b="1" dirty="0" smtClean="0"/>
              <a:t>Show leadership and exchange on experiences, establish synergies</a:t>
            </a:r>
            <a:r>
              <a:rPr lang="en-US" sz="2200" dirty="0" smtClean="0"/>
              <a:t> with other projects and initiatives - </a:t>
            </a:r>
            <a:r>
              <a:rPr lang="en-US" sz="2200" b="1" dirty="0" smtClean="0"/>
              <a:t>international</a:t>
            </a:r>
            <a:r>
              <a:rPr lang="en-US" sz="2200" b="1" dirty="0"/>
              <a:t>, </a:t>
            </a:r>
            <a:r>
              <a:rPr lang="en-US" sz="2200" b="1" dirty="0" smtClean="0"/>
              <a:t>regional, national and in-country </a:t>
            </a:r>
            <a:r>
              <a:rPr lang="en-US" sz="2200" dirty="0" smtClean="0"/>
              <a:t>(subnational). </a:t>
            </a:r>
          </a:p>
        </p:txBody>
      </p:sp>
      <p:sp>
        <p:nvSpPr>
          <p:cNvPr id="3" name="Title 2"/>
          <p:cNvSpPr>
            <a:spLocks noGrp="1"/>
          </p:cNvSpPr>
          <p:nvPr>
            <p:ph type="title"/>
          </p:nvPr>
        </p:nvSpPr>
        <p:spPr>
          <a:xfrm>
            <a:off x="457200" y="954248"/>
            <a:ext cx="8229600" cy="1143000"/>
          </a:xfrm>
        </p:spPr>
        <p:txBody>
          <a:bodyPr/>
          <a:lstStyle/>
          <a:p>
            <a:r>
              <a:rPr lang="en-US" dirty="0">
                <a:solidFill>
                  <a:schemeClr val="tx1"/>
                </a:solidFill>
              </a:rPr>
              <a:t>Urban-LEDS II </a:t>
            </a:r>
            <a:r>
              <a:rPr lang="en-US" dirty="0" smtClean="0">
                <a:solidFill>
                  <a:schemeClr val="tx1"/>
                </a:solidFill>
              </a:rPr>
              <a:t>project: </a:t>
            </a:r>
            <a:r>
              <a:rPr lang="de-DE" dirty="0" smtClean="0">
                <a:solidFill>
                  <a:schemeClr val="tx1"/>
                </a:solidFill>
              </a:rPr>
              <a:t>Expected global impacts</a:t>
            </a:r>
            <a:endParaRPr lang="en-US" dirty="0">
              <a:solidFill>
                <a:schemeClr val="tx1"/>
              </a:solidFill>
            </a:endParaRPr>
          </a:p>
        </p:txBody>
      </p:sp>
    </p:spTree>
    <p:extLst>
      <p:ext uri="{BB962C8B-B14F-4D97-AF65-F5344CB8AC3E}">
        <p14:creationId xmlns:p14="http://schemas.microsoft.com/office/powerpoint/2010/main" val="11839539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12420" y="952403"/>
            <a:ext cx="8953500" cy="670561"/>
          </a:xfrm>
          <a:prstGeom prst="rect">
            <a:avLst/>
          </a:prstGeom>
        </p:spPr>
        <p:txBody>
          <a:bodyPr/>
          <a:lstStyle>
            <a:lvl1pPr algn="l" defTabSz="457200" rtl="0" eaLnBrk="1" latinLnBrk="0" hangingPunct="1">
              <a:spcBef>
                <a:spcPct val="0"/>
              </a:spcBef>
              <a:buNone/>
              <a:defRPr sz="3600" b="1" i="0" kern="1200">
                <a:solidFill>
                  <a:srgbClr val="0F7674"/>
                </a:solidFill>
                <a:latin typeface="Calibri"/>
                <a:ea typeface="+mj-ea"/>
                <a:cs typeface="Calibri"/>
              </a:defRPr>
            </a:lvl1pPr>
          </a:lstStyle>
          <a:p>
            <a:r>
              <a:rPr lang="en-US" dirty="0" smtClean="0"/>
              <a:t>Cities and Regions </a:t>
            </a:r>
            <a:r>
              <a:rPr lang="en-US" dirty="0" err="1" smtClean="0"/>
              <a:t>Talanoa</a:t>
            </a:r>
            <a:r>
              <a:rPr lang="en-US" dirty="0" smtClean="0"/>
              <a:t> Dialogues - WHY?</a:t>
            </a:r>
            <a:endParaRPr lang="en-GB" sz="2000" dirty="0"/>
          </a:p>
        </p:txBody>
      </p:sp>
      <p:sp>
        <p:nvSpPr>
          <p:cNvPr id="6" name="Content Placeholder 2"/>
          <p:cNvSpPr txBox="1">
            <a:spLocks/>
          </p:cNvSpPr>
          <p:nvPr/>
        </p:nvSpPr>
        <p:spPr>
          <a:xfrm>
            <a:off x="177497" y="1514676"/>
            <a:ext cx="8648700" cy="4746377"/>
          </a:xfrm>
          <a:prstGeom prst="rect">
            <a:avLst/>
          </a:prstGeom>
        </p:spPr>
        <p:txBody>
          <a:bodyPr/>
          <a:lstStyle>
            <a:lvl1pPr marL="0" indent="0" algn="l" defTabSz="457200" rtl="0" eaLnBrk="1" latinLnBrk="0" hangingPunct="1">
              <a:spcBef>
                <a:spcPct val="20000"/>
              </a:spcBef>
              <a:buSzPct val="100000"/>
              <a:buFontTx/>
              <a:buNone/>
              <a:defRPr sz="3200" kern="1200">
                <a:solidFill>
                  <a:schemeClr val="tx1"/>
                </a:solidFill>
                <a:latin typeface="+mn-lt"/>
                <a:ea typeface="+mn-ea"/>
                <a:cs typeface="+mn-cs"/>
              </a:defRPr>
            </a:lvl1pPr>
            <a:lvl2pPr marL="457200" indent="0" algn="l" defTabSz="457200" rtl="0" eaLnBrk="1" latinLnBrk="0" hangingPunct="1">
              <a:spcBef>
                <a:spcPct val="20000"/>
              </a:spcBef>
              <a:spcAft>
                <a:spcPts val="600"/>
              </a:spcAft>
              <a:buFont typeface="Arial"/>
              <a:buNone/>
              <a:defRPr sz="2800" kern="1200">
                <a:solidFill>
                  <a:schemeClr val="tx1"/>
                </a:solidFill>
                <a:latin typeface="+mn-lt"/>
                <a:ea typeface="+mn-ea"/>
                <a:cs typeface="+mn-cs"/>
              </a:defRPr>
            </a:lvl2pPr>
            <a:lvl3pPr marL="914400" indent="0" algn="l" defTabSz="457200" rtl="0" eaLnBrk="1" latinLnBrk="0" hangingPunct="1">
              <a:spcBef>
                <a:spcPts val="24"/>
              </a:spcBef>
              <a:spcAft>
                <a:spcPts val="0"/>
              </a:spcAft>
              <a:buSzPct val="100000"/>
              <a:buFontTx/>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SzPct val="100000"/>
              <a:buFontTx/>
              <a:buNone/>
              <a:defRPr sz="20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20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20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2000" kern="1200">
                <a:solidFill>
                  <a:schemeClr val="tx1"/>
                </a:solidFill>
                <a:latin typeface="+mn-lt"/>
                <a:ea typeface="+mn-ea"/>
                <a:cs typeface="+mn-cs"/>
              </a:defRPr>
            </a:lvl9pPr>
          </a:lstStyle>
          <a:p>
            <a:pPr marL="457200" indent="-457200">
              <a:spcBef>
                <a:spcPts val="0"/>
              </a:spcBef>
              <a:spcAft>
                <a:spcPts val="600"/>
              </a:spcAft>
              <a:buFont typeface="+mj-lt"/>
              <a:buAutoNum type="arabicPeriod"/>
            </a:pPr>
            <a:r>
              <a:rPr lang="en-US" sz="1800" b="1" dirty="0" smtClean="0"/>
              <a:t>Paris Agreement</a:t>
            </a:r>
          </a:p>
          <a:p>
            <a:pPr marL="914400" lvl="1" indent="-457200">
              <a:spcBef>
                <a:spcPts val="0"/>
              </a:spcBef>
              <a:buFont typeface="Courier New" panose="02070309020205020404" pitchFamily="49" charset="0"/>
              <a:buChar char="o"/>
            </a:pPr>
            <a:r>
              <a:rPr lang="en-US" sz="1800" dirty="0" smtClean="0"/>
              <a:t>All levels of governments (preamble.15)</a:t>
            </a:r>
          </a:p>
          <a:p>
            <a:pPr marL="914400" lvl="1" indent="-457200">
              <a:spcBef>
                <a:spcPts val="0"/>
              </a:spcBef>
              <a:buFont typeface="Courier New" panose="02070309020205020404" pitchFamily="49" charset="0"/>
              <a:buChar char="o"/>
            </a:pPr>
            <a:r>
              <a:rPr lang="en-US" sz="1800" dirty="0" smtClean="0"/>
              <a:t>Common but differentiated responsibilities and respective capacities, </a:t>
            </a:r>
            <a:r>
              <a:rPr lang="en-US" sz="1800" i="1" dirty="0" smtClean="0"/>
              <a:t>in the light of national circumstances </a:t>
            </a:r>
            <a:r>
              <a:rPr lang="en-US" sz="1800" dirty="0" smtClean="0"/>
              <a:t>(preamble.3, Art. 2.2)</a:t>
            </a:r>
          </a:p>
          <a:p>
            <a:pPr marL="457200" indent="-457200">
              <a:spcBef>
                <a:spcPts val="0"/>
              </a:spcBef>
              <a:spcAft>
                <a:spcPts val="600"/>
              </a:spcAft>
              <a:buFont typeface="+mj-lt"/>
              <a:buAutoNum type="arabicPeriod"/>
            </a:pPr>
            <a:r>
              <a:rPr lang="en-US" sz="1800" b="1" dirty="0" smtClean="0"/>
              <a:t>COP23 Decision</a:t>
            </a:r>
          </a:p>
          <a:p>
            <a:pPr marL="914400" lvl="1" indent="-457200">
              <a:spcBef>
                <a:spcPts val="0"/>
              </a:spcBef>
              <a:buFont typeface="Courier New" panose="02070309020205020404" pitchFamily="49" charset="0"/>
              <a:buChar char="o"/>
            </a:pPr>
            <a:r>
              <a:rPr lang="en-US" sz="1800" dirty="0" smtClean="0"/>
              <a:t>Local, national, regional discussions</a:t>
            </a:r>
          </a:p>
          <a:p>
            <a:pPr marL="914400" lvl="1" indent="-457200">
              <a:spcBef>
                <a:spcPts val="0"/>
              </a:spcBef>
              <a:buFont typeface="Courier New" panose="02070309020205020404" pitchFamily="49" charset="0"/>
              <a:buChar char="o"/>
            </a:pPr>
            <a:r>
              <a:rPr lang="en-US" sz="1800" dirty="0" smtClean="0"/>
              <a:t>Submissions</a:t>
            </a:r>
          </a:p>
          <a:p>
            <a:pPr marL="457200" indent="-457200">
              <a:spcBef>
                <a:spcPts val="0"/>
              </a:spcBef>
              <a:spcAft>
                <a:spcPts val="600"/>
              </a:spcAft>
              <a:buFont typeface="+mj-lt"/>
              <a:buAutoNum type="arabicPeriod"/>
            </a:pPr>
            <a:r>
              <a:rPr lang="en-US" sz="1800" b="1" dirty="0" smtClean="0"/>
              <a:t>COP23 </a:t>
            </a:r>
            <a:r>
              <a:rPr lang="en-US" sz="1800" b="1" dirty="0" smtClean="0">
                <a:hlinkClick r:id="rId2"/>
              </a:rPr>
              <a:t>Bonn-Fiji Commitment </a:t>
            </a:r>
            <a:r>
              <a:rPr lang="en-US" sz="1800" b="1" dirty="0" smtClean="0"/>
              <a:t>of Local and Regional Leaders to Deliver the Paris Agreement at All Levels</a:t>
            </a:r>
          </a:p>
          <a:p>
            <a:pPr marL="914400" lvl="1" indent="-457200">
              <a:spcBef>
                <a:spcPts val="0"/>
              </a:spcBef>
              <a:buFont typeface="Courier New" panose="02070309020205020404" pitchFamily="49" charset="0"/>
              <a:buChar char="o"/>
            </a:pPr>
            <a:r>
              <a:rPr lang="en-US" sz="1400" i="1" dirty="0" smtClean="0"/>
              <a:t>“…..</a:t>
            </a:r>
            <a:r>
              <a:rPr lang="en-US" sz="1400" i="1" dirty="0"/>
              <a:t>We invite Parties to make use of vertical and horizontal integration to connect climate action at and across all levels of government, and to set up inclusive consultations processes domestically with their local and regional governments towards and at the 2018 Facilitative Dialogue</a:t>
            </a:r>
            <a:r>
              <a:rPr lang="en-US" sz="1400" i="1" dirty="0" smtClean="0"/>
              <a:t>.“ (para.II.3)</a:t>
            </a:r>
            <a:endParaRPr lang="en-GB" sz="1400" dirty="0" smtClean="0"/>
          </a:p>
          <a:p>
            <a:pPr marL="457200" indent="-457200">
              <a:spcBef>
                <a:spcPts val="0"/>
              </a:spcBef>
              <a:spcAft>
                <a:spcPts val="600"/>
              </a:spcAft>
              <a:buFont typeface="+mj-lt"/>
              <a:buAutoNum type="arabicPeriod"/>
            </a:pPr>
            <a:r>
              <a:rPr lang="en-US" sz="1800" b="1" dirty="0" err="1" smtClean="0">
                <a:hlinkClick r:id="rId3"/>
              </a:rPr>
              <a:t>GCoM</a:t>
            </a:r>
            <a:r>
              <a:rPr lang="en-US" sz="1800" b="1" dirty="0" smtClean="0">
                <a:hlinkClick r:id="rId3"/>
              </a:rPr>
              <a:t> Call for Action on NDC Vertical Integration </a:t>
            </a:r>
            <a:r>
              <a:rPr lang="en-US" sz="1800" b="1" dirty="0" smtClean="0"/>
              <a:t>announced at the One Planet Summit</a:t>
            </a:r>
            <a:endParaRPr lang="en-GB" sz="1800" dirty="0"/>
          </a:p>
        </p:txBody>
      </p:sp>
    </p:spTree>
    <p:extLst>
      <p:ext uri="{BB962C8B-B14F-4D97-AF65-F5344CB8AC3E}">
        <p14:creationId xmlns:p14="http://schemas.microsoft.com/office/powerpoint/2010/main" val="39734738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14300" y="1044822"/>
            <a:ext cx="8953500" cy="670561"/>
          </a:xfrm>
          <a:prstGeom prst="rect">
            <a:avLst/>
          </a:prstGeom>
        </p:spPr>
        <p:txBody>
          <a:bodyPr/>
          <a:lstStyle>
            <a:lvl1pPr algn="l" defTabSz="457200" rtl="0" eaLnBrk="1" latinLnBrk="0" hangingPunct="1">
              <a:spcBef>
                <a:spcPct val="0"/>
              </a:spcBef>
              <a:buNone/>
              <a:defRPr sz="3600" b="1" i="0" kern="1200">
                <a:solidFill>
                  <a:srgbClr val="0F7674"/>
                </a:solidFill>
                <a:latin typeface="Calibri"/>
                <a:ea typeface="+mj-ea"/>
                <a:cs typeface="Calibri"/>
              </a:defRPr>
            </a:lvl1pPr>
          </a:lstStyle>
          <a:p>
            <a:r>
              <a:rPr lang="en-US" dirty="0" smtClean="0"/>
              <a:t>Cities and Regions </a:t>
            </a:r>
            <a:r>
              <a:rPr lang="en-US" dirty="0" err="1" smtClean="0"/>
              <a:t>Talanoa</a:t>
            </a:r>
            <a:r>
              <a:rPr lang="en-US" dirty="0" smtClean="0"/>
              <a:t> Dialogues - HOW?</a:t>
            </a:r>
            <a:endParaRPr lang="en-GB" sz="2000" dirty="0"/>
          </a:p>
        </p:txBody>
      </p:sp>
      <p:sp>
        <p:nvSpPr>
          <p:cNvPr id="5" name="Content Placeholder 2"/>
          <p:cNvSpPr txBox="1">
            <a:spLocks/>
          </p:cNvSpPr>
          <p:nvPr/>
        </p:nvSpPr>
        <p:spPr>
          <a:xfrm>
            <a:off x="76200" y="1555363"/>
            <a:ext cx="8953500" cy="4746377"/>
          </a:xfrm>
          <a:prstGeom prst="rect">
            <a:avLst/>
          </a:prstGeom>
        </p:spPr>
        <p:txBody>
          <a:bodyPr/>
          <a:lstStyle>
            <a:lvl1pPr marL="0" indent="0" algn="l" defTabSz="457200" rtl="0" eaLnBrk="1" latinLnBrk="0" hangingPunct="1">
              <a:spcBef>
                <a:spcPct val="20000"/>
              </a:spcBef>
              <a:buSzPct val="100000"/>
              <a:buFontTx/>
              <a:buNone/>
              <a:defRPr sz="3200" kern="1200">
                <a:solidFill>
                  <a:schemeClr val="tx1"/>
                </a:solidFill>
                <a:latin typeface="+mn-lt"/>
                <a:ea typeface="+mn-ea"/>
                <a:cs typeface="+mn-cs"/>
              </a:defRPr>
            </a:lvl1pPr>
            <a:lvl2pPr marL="457200" indent="0" algn="l" defTabSz="457200" rtl="0" eaLnBrk="1" latinLnBrk="0" hangingPunct="1">
              <a:spcBef>
                <a:spcPct val="20000"/>
              </a:spcBef>
              <a:spcAft>
                <a:spcPts val="600"/>
              </a:spcAft>
              <a:buFont typeface="Arial"/>
              <a:buNone/>
              <a:defRPr sz="2800" kern="1200">
                <a:solidFill>
                  <a:schemeClr val="tx1"/>
                </a:solidFill>
                <a:latin typeface="+mn-lt"/>
                <a:ea typeface="+mn-ea"/>
                <a:cs typeface="+mn-cs"/>
              </a:defRPr>
            </a:lvl2pPr>
            <a:lvl3pPr marL="914400" indent="0" algn="l" defTabSz="457200" rtl="0" eaLnBrk="1" latinLnBrk="0" hangingPunct="1">
              <a:spcBef>
                <a:spcPts val="24"/>
              </a:spcBef>
              <a:spcAft>
                <a:spcPts val="0"/>
              </a:spcAft>
              <a:buSzPct val="100000"/>
              <a:buFontTx/>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SzPct val="100000"/>
              <a:buFontTx/>
              <a:buNone/>
              <a:defRPr sz="20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20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20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2000" kern="1200">
                <a:solidFill>
                  <a:schemeClr val="tx1"/>
                </a:solidFill>
                <a:latin typeface="+mn-lt"/>
                <a:ea typeface="+mn-ea"/>
                <a:cs typeface="+mn-cs"/>
              </a:defRPr>
            </a:lvl9pPr>
          </a:lstStyle>
          <a:p>
            <a:pPr marL="457200" indent="-457200">
              <a:buFont typeface="Courier New" panose="02070309020205020404" pitchFamily="49" charset="0"/>
              <a:buChar char="o"/>
            </a:pPr>
            <a:r>
              <a:rPr lang="en-US" sz="2600" b="1" dirty="0" smtClean="0"/>
              <a:t>Facilitation:</a:t>
            </a:r>
            <a:r>
              <a:rPr lang="en-US" sz="2600" dirty="0" smtClean="0"/>
              <a:t> ICLEI, as LGMA Focal Point and on behalf of the Global Task Force </a:t>
            </a:r>
          </a:p>
          <a:p>
            <a:pPr marL="457200" indent="-457200">
              <a:buFont typeface="Courier New" panose="02070309020205020404" pitchFamily="49" charset="0"/>
              <a:buChar char="o"/>
            </a:pPr>
            <a:r>
              <a:rPr lang="en-US" sz="2600" b="1" dirty="0" smtClean="0"/>
              <a:t>Special Partners: </a:t>
            </a:r>
            <a:r>
              <a:rPr lang="en-US" sz="2600" dirty="0" smtClean="0"/>
              <a:t>UN-Habitat and the Global Covenant of Mayors for Climate and Energy</a:t>
            </a:r>
          </a:p>
          <a:p>
            <a:pPr marL="457200" indent="-457200">
              <a:buFont typeface="Courier New" panose="02070309020205020404" pitchFamily="49" charset="0"/>
              <a:buChar char="o"/>
            </a:pPr>
            <a:r>
              <a:rPr lang="en-US" sz="2600" b="1" dirty="0" smtClean="0"/>
              <a:t>In collaboration with: </a:t>
            </a:r>
            <a:r>
              <a:rPr lang="en-US" sz="2600" dirty="0" smtClean="0"/>
              <a:t>UN Climate Change and Fijian COP23 Presidency</a:t>
            </a:r>
          </a:p>
          <a:p>
            <a:pPr marL="457200" indent="-457200">
              <a:buFont typeface="Courier New" panose="02070309020205020404" pitchFamily="49" charset="0"/>
              <a:buChar char="o"/>
            </a:pPr>
            <a:r>
              <a:rPr lang="en-US" sz="2600" b="1" dirty="0" smtClean="0"/>
              <a:t>Hosts: </a:t>
            </a:r>
            <a:r>
              <a:rPr lang="en-US" sz="2600" dirty="0" smtClean="0"/>
              <a:t>Members, partners, initiatives of LGMA Constituency, voluntary cities and regions</a:t>
            </a:r>
          </a:p>
          <a:p>
            <a:pPr marL="457200" indent="-457200">
              <a:buFont typeface="Courier New" panose="02070309020205020404" pitchFamily="49" charset="0"/>
              <a:buChar char="o"/>
            </a:pPr>
            <a:r>
              <a:rPr lang="en-US" sz="2600" b="1" dirty="0" smtClean="0">
                <a:hlinkClick r:id="rId2"/>
              </a:rPr>
              <a:t>Launched at the 9</a:t>
            </a:r>
            <a:r>
              <a:rPr lang="en-US" sz="2600" b="1" baseline="30000" dirty="0" smtClean="0">
                <a:hlinkClick r:id="rId2"/>
              </a:rPr>
              <a:t>th</a:t>
            </a:r>
            <a:r>
              <a:rPr lang="en-US" sz="2600" b="1" dirty="0" smtClean="0">
                <a:hlinkClick r:id="rId2"/>
              </a:rPr>
              <a:t> World Urban Forum in Kuala Lumpur (WUF9) </a:t>
            </a:r>
            <a:r>
              <a:rPr lang="en-US" sz="2600" dirty="0" smtClean="0"/>
              <a:t>as a means to inform and  engage broader urban community, including Ministries of Urbanization</a:t>
            </a:r>
            <a:endParaRPr lang="en-US" sz="2600" dirty="0"/>
          </a:p>
        </p:txBody>
      </p:sp>
    </p:spTree>
    <p:extLst>
      <p:ext uri="{BB962C8B-B14F-4D97-AF65-F5344CB8AC3E}">
        <p14:creationId xmlns:p14="http://schemas.microsoft.com/office/powerpoint/2010/main" val="15211283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87346" y="1274213"/>
            <a:ext cx="2762180" cy="1480529"/>
          </a:xfrm>
          <a:prstGeom prst="rect">
            <a:avLst/>
          </a:prstGeom>
        </p:spPr>
      </p:pic>
      <p:pic>
        <p:nvPicPr>
          <p:cNvPr id="10" name="Picture 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712566" y="1325987"/>
            <a:ext cx="2755034" cy="1473943"/>
          </a:xfrm>
          <a:prstGeom prst="rect">
            <a:avLst/>
          </a:prstGeom>
        </p:spPr>
      </p:pic>
      <p:pic>
        <p:nvPicPr>
          <p:cNvPr id="11" name="Picture 1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273966" y="3280144"/>
            <a:ext cx="2575560" cy="1377925"/>
          </a:xfrm>
          <a:prstGeom prst="rect">
            <a:avLst/>
          </a:prstGeom>
        </p:spPr>
      </p:pic>
      <p:pic>
        <p:nvPicPr>
          <p:cNvPr id="12" name="Picture 1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712566" y="3168564"/>
            <a:ext cx="2992680" cy="1601084"/>
          </a:xfrm>
          <a:prstGeom prst="rect">
            <a:avLst/>
          </a:prstGeom>
        </p:spPr>
      </p:pic>
      <p:pic>
        <p:nvPicPr>
          <p:cNvPr id="13" name="Picture 12"/>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712566" y="5084745"/>
            <a:ext cx="2791708" cy="1493564"/>
          </a:xfrm>
          <a:prstGeom prst="rect">
            <a:avLst/>
          </a:prstGeom>
        </p:spPr>
      </p:pic>
      <p:pic>
        <p:nvPicPr>
          <p:cNvPr id="15" name="Picture 14"/>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207691" y="5099985"/>
            <a:ext cx="2791708" cy="1493564"/>
          </a:xfrm>
          <a:prstGeom prst="rect">
            <a:avLst/>
          </a:prstGeom>
        </p:spPr>
      </p:pic>
    </p:spTree>
    <p:extLst>
      <p:ext uri="{BB962C8B-B14F-4D97-AF65-F5344CB8AC3E}">
        <p14:creationId xmlns:p14="http://schemas.microsoft.com/office/powerpoint/2010/main" val="21115134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5537915"/>
            <a:ext cx="9144000" cy="132008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half" idx="2"/>
          </p:nvPr>
        </p:nvSpPr>
        <p:spPr/>
        <p:txBody>
          <a:bodyPr/>
          <a:lstStyle/>
          <a:p>
            <a:endParaRPr lang="en-US"/>
          </a:p>
        </p:txBody>
      </p:sp>
      <p:grpSp>
        <p:nvGrpSpPr>
          <p:cNvPr id="7" name="Group 6"/>
          <p:cNvGrpSpPr/>
          <p:nvPr/>
        </p:nvGrpSpPr>
        <p:grpSpPr>
          <a:xfrm>
            <a:off x="403860" y="6116475"/>
            <a:ext cx="8336280" cy="678180"/>
            <a:chOff x="0" y="0"/>
            <a:chExt cx="8336280" cy="678180"/>
          </a:xfrm>
        </p:grpSpPr>
        <p:sp>
          <p:nvSpPr>
            <p:cNvPr id="8" name="Text Box 2"/>
            <p:cNvSpPr txBox="1">
              <a:spLocks noChangeArrowheads="1"/>
            </p:cNvSpPr>
            <p:nvPr/>
          </p:nvSpPr>
          <p:spPr bwMode="auto">
            <a:xfrm>
              <a:off x="0" y="15240"/>
              <a:ext cx="972185" cy="25463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800" b="1" u="sng" kern="1200">
                  <a:solidFill>
                    <a:srgbClr val="000000"/>
                  </a:solidFill>
                  <a:effectLst/>
                  <a:latin typeface="Calibri"/>
                  <a:ea typeface="Calibri"/>
                  <a:cs typeface="Times New Roman"/>
                </a:rPr>
                <a:t>Facilitated by:</a:t>
              </a:r>
              <a:endParaRPr lang="en-US" sz="1200">
                <a:effectLst/>
                <a:latin typeface="Times New Roman"/>
                <a:ea typeface="Times New Roman"/>
              </a:endParaRPr>
            </a:p>
          </p:txBody>
        </p:sp>
        <p:sp>
          <p:nvSpPr>
            <p:cNvPr id="9" name="Text Box 2"/>
            <p:cNvSpPr txBox="1">
              <a:spLocks noChangeArrowheads="1"/>
            </p:cNvSpPr>
            <p:nvPr/>
          </p:nvSpPr>
          <p:spPr bwMode="auto">
            <a:xfrm>
              <a:off x="5913120" y="22860"/>
              <a:ext cx="1585595" cy="25463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800" b="1" u="sng" kern="1200">
                  <a:solidFill>
                    <a:srgbClr val="000000"/>
                  </a:solidFill>
                  <a:effectLst/>
                  <a:latin typeface="Calibri"/>
                  <a:ea typeface="Calibri"/>
                  <a:cs typeface="Times New Roman"/>
                </a:rPr>
                <a:t>In collaboration with:</a:t>
              </a:r>
              <a:endParaRPr lang="en-US" sz="1200">
                <a:effectLst/>
                <a:latin typeface="Times New Roman"/>
                <a:ea typeface="Times New Roman"/>
              </a:endParaRPr>
            </a:p>
          </p:txBody>
        </p:sp>
        <p:sp>
          <p:nvSpPr>
            <p:cNvPr id="10" name="Text Box 2"/>
            <p:cNvSpPr txBox="1">
              <a:spLocks noChangeArrowheads="1"/>
            </p:cNvSpPr>
            <p:nvPr/>
          </p:nvSpPr>
          <p:spPr bwMode="auto">
            <a:xfrm>
              <a:off x="3040380" y="0"/>
              <a:ext cx="1585595" cy="25463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800" b="1" u="sng" kern="1200">
                  <a:solidFill>
                    <a:srgbClr val="000000"/>
                  </a:solidFill>
                  <a:effectLst/>
                  <a:latin typeface="Calibri"/>
                  <a:ea typeface="Calibri"/>
                  <a:cs typeface="Times New Roman"/>
                </a:rPr>
                <a:t>Special partners:</a:t>
              </a:r>
              <a:endParaRPr lang="en-US" sz="1200">
                <a:effectLst/>
                <a:latin typeface="Times New Roman"/>
                <a:ea typeface="Times New Roman"/>
              </a:endParaRPr>
            </a:p>
          </p:txBody>
        </p:sp>
        <p:sp>
          <p:nvSpPr>
            <p:cNvPr id="11" name="Text Box 2"/>
            <p:cNvSpPr txBox="1">
              <a:spLocks noChangeArrowheads="1"/>
            </p:cNvSpPr>
            <p:nvPr/>
          </p:nvSpPr>
          <p:spPr bwMode="auto">
            <a:xfrm>
              <a:off x="1059180" y="15240"/>
              <a:ext cx="972185" cy="25463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800" b="1" u="sng" kern="1200">
                  <a:solidFill>
                    <a:srgbClr val="000000"/>
                  </a:solidFill>
                  <a:effectLst/>
                  <a:latin typeface="Calibri"/>
                  <a:ea typeface="Calibri"/>
                  <a:cs typeface="Times New Roman"/>
                </a:rPr>
                <a:t>On behalf of:</a:t>
              </a:r>
              <a:endParaRPr lang="en-US" sz="1100">
                <a:effectLst/>
                <a:latin typeface="Calibri"/>
                <a:ea typeface="Calibri"/>
                <a:cs typeface="Times New Roman"/>
              </a:endParaRPr>
            </a:p>
          </p:txBody>
        </p:sp>
        <p:pic>
          <p:nvPicPr>
            <p:cNvPr id="12" name="Picture 11" descr="http://www.cities-and-regions.org/cop23/wp-content/uploads/2018/01/gtf-logo.jpg"/>
            <p:cNvPicPr>
              <a:picLocks noChangeAspect="1"/>
            </p:cNvPicPr>
            <p:nvPr/>
          </p:nvPicPr>
          <p:blipFill rotWithShape="1">
            <a:blip r:embed="rId2" cstate="email">
              <a:extLst>
                <a:ext uri="{28A0092B-C50C-407E-A947-70E740481C1C}">
                  <a14:useLocalDpi xmlns:a14="http://schemas.microsoft.com/office/drawing/2010/main" val="0"/>
                </a:ext>
              </a:extLst>
            </a:blip>
            <a:srcRect l="14445" t="20732" r="13333" b="18293"/>
            <a:stretch/>
          </p:blipFill>
          <p:spPr bwMode="auto">
            <a:xfrm>
              <a:off x="1181100" y="236220"/>
              <a:ext cx="762000" cy="335280"/>
            </a:xfrm>
            <a:prstGeom prst="rect">
              <a:avLst/>
            </a:prstGeom>
            <a:noFill/>
            <a:ln>
              <a:noFill/>
            </a:ln>
            <a:extLst>
              <a:ext uri="{53640926-AAD7-44D8-BBD7-CCE9431645EC}">
                <a14:shadowObscured xmlns:a14="http://schemas.microsoft.com/office/drawing/2010/main"/>
              </a:ext>
            </a:extLst>
          </p:spPr>
        </p:pic>
        <p:pic>
          <p:nvPicPr>
            <p:cNvPr id="13" name="Picture 12" descr="http://www.cities-and-regions.org/cop23/wp-content/uploads/2017/08/un-habitat.png"/>
            <p:cNvPicPr>
              <a:picLocks noChangeAspect="1"/>
            </p:cNvPicPr>
            <p:nvPr/>
          </p:nvPicPr>
          <p:blipFill rotWithShape="1">
            <a:blip r:embed="rId3" cstate="email">
              <a:extLst>
                <a:ext uri="{28A0092B-C50C-407E-A947-70E740481C1C}">
                  <a14:useLocalDpi xmlns:a14="http://schemas.microsoft.com/office/drawing/2010/main" val="0"/>
                </a:ext>
              </a:extLst>
            </a:blip>
            <a:srcRect l="11857" t="29488" r="12572" b="31730"/>
            <a:stretch/>
          </p:blipFill>
          <p:spPr bwMode="auto">
            <a:xfrm>
              <a:off x="3162300" y="312420"/>
              <a:ext cx="1234440" cy="281940"/>
            </a:xfrm>
            <a:prstGeom prst="rect">
              <a:avLst/>
            </a:prstGeom>
            <a:noFill/>
            <a:ln>
              <a:noFill/>
            </a:ln>
            <a:extLst>
              <a:ext uri="{53640926-AAD7-44D8-BBD7-CCE9431645EC}">
                <a14:shadowObscured xmlns:a14="http://schemas.microsoft.com/office/drawing/2010/main"/>
              </a:ext>
            </a:extLst>
          </p:spPr>
        </p:pic>
        <p:pic>
          <p:nvPicPr>
            <p:cNvPr id="14" name="Picture 13" descr="http://www.cities-and-regions.org/cop23/wp-content/uploads/2017/08/global-covenant.png"/>
            <p:cNvPicPr>
              <a:picLocks noChangeAspect="1"/>
            </p:cNvPicPr>
            <p:nvPr/>
          </p:nvPicPr>
          <p:blipFill rotWithShape="1">
            <a:blip r:embed="rId4" cstate="email">
              <a:extLst>
                <a:ext uri="{28A0092B-C50C-407E-A947-70E740481C1C}">
                  <a14:useLocalDpi xmlns:a14="http://schemas.microsoft.com/office/drawing/2010/main" val="0"/>
                </a:ext>
              </a:extLst>
            </a:blip>
            <a:srcRect l="11857" t="25321" r="13857" b="19872"/>
            <a:stretch/>
          </p:blipFill>
          <p:spPr bwMode="auto">
            <a:xfrm>
              <a:off x="4511040" y="297180"/>
              <a:ext cx="1051560" cy="342900"/>
            </a:xfrm>
            <a:prstGeom prst="rect">
              <a:avLst/>
            </a:prstGeom>
            <a:noFill/>
            <a:ln>
              <a:noFill/>
            </a:ln>
            <a:extLst>
              <a:ext uri="{53640926-AAD7-44D8-BBD7-CCE9431645EC}">
                <a14:shadowObscured xmlns:a14="http://schemas.microsoft.com/office/drawing/2010/main"/>
              </a:ext>
            </a:extLst>
          </p:spPr>
        </p:pic>
        <p:pic>
          <p:nvPicPr>
            <p:cNvPr id="15" name="Picture 14" descr="http://www.cities-and-regions.org/cop23/wp-content/uploads/2018/01/unfccc-logo.png"/>
            <p:cNvPicPr>
              <a:picLocks noChangeAspect="1"/>
            </p:cNvPicPr>
            <p:nvPr/>
          </p:nvPicPr>
          <p:blipFill rotWithShape="1">
            <a:blip r:embed="rId5" cstate="email">
              <a:extLst>
                <a:ext uri="{28A0092B-C50C-407E-A947-70E740481C1C}">
                  <a14:useLocalDpi xmlns:a14="http://schemas.microsoft.com/office/drawing/2010/main" val="0"/>
                </a:ext>
              </a:extLst>
            </a:blip>
            <a:srcRect l="8413" t="28963" r="9524" b="32927"/>
            <a:stretch/>
          </p:blipFill>
          <p:spPr bwMode="auto">
            <a:xfrm>
              <a:off x="5974080" y="251460"/>
              <a:ext cx="1341120" cy="327660"/>
            </a:xfrm>
            <a:prstGeom prst="rect">
              <a:avLst/>
            </a:prstGeom>
            <a:noFill/>
            <a:ln>
              <a:noFill/>
            </a:ln>
            <a:extLst>
              <a:ext uri="{53640926-AAD7-44D8-BBD7-CCE9431645EC}">
                <a14:shadowObscured xmlns:a14="http://schemas.microsoft.com/office/drawing/2010/main"/>
              </a:ext>
            </a:extLst>
          </p:spPr>
        </p:pic>
        <p:pic>
          <p:nvPicPr>
            <p:cNvPr id="16" name="Picture 15" descr="http://www.cities-and-regions.org/cop23/wp-content/uploads/2018/01/cop23-logo.png"/>
            <p:cNvPicPr>
              <a:picLocks noChangeAspect="1"/>
            </p:cNvPicPr>
            <p:nvPr/>
          </p:nvPicPr>
          <p:blipFill rotWithShape="1">
            <a:blip r:embed="rId6" cstate="email">
              <a:extLst>
                <a:ext uri="{28A0092B-C50C-407E-A947-70E740481C1C}">
                  <a14:useLocalDpi xmlns:a14="http://schemas.microsoft.com/office/drawing/2010/main" val="0"/>
                </a:ext>
              </a:extLst>
            </a:blip>
            <a:srcRect l="9682" t="23750" r="9841" b="17500"/>
            <a:stretch/>
          </p:blipFill>
          <p:spPr bwMode="auto">
            <a:xfrm>
              <a:off x="7406640" y="259080"/>
              <a:ext cx="929640" cy="342900"/>
            </a:xfrm>
            <a:prstGeom prst="rect">
              <a:avLst/>
            </a:prstGeom>
            <a:noFill/>
            <a:ln>
              <a:noFill/>
            </a:ln>
            <a:extLst>
              <a:ext uri="{53640926-AAD7-44D8-BBD7-CCE9431645EC}">
                <a14:shadowObscured xmlns:a14="http://schemas.microsoft.com/office/drawing/2010/main"/>
              </a:ext>
            </a:extLst>
          </p:spPr>
        </p:pic>
        <p:pic>
          <p:nvPicPr>
            <p:cNvPr id="17" name="Picture 16" descr="http://www.cities-and-regions.org/cop23/wp-content/uploads/2018/01/iclei-logo-1.jpg"/>
            <p:cNvPicPr>
              <a:picLocks noChangeAspect="1"/>
            </p:cNvPicPr>
            <p:nvPr/>
          </p:nvPicPr>
          <p:blipFill rotWithShape="1">
            <a:blip r:embed="rId7" cstate="email">
              <a:extLst>
                <a:ext uri="{28A0092B-C50C-407E-A947-70E740481C1C}">
                  <a14:useLocalDpi xmlns:a14="http://schemas.microsoft.com/office/drawing/2010/main" val="0"/>
                </a:ext>
              </a:extLst>
            </a:blip>
            <a:srcRect t="23171" r="46032" b="16463"/>
            <a:stretch/>
          </p:blipFill>
          <p:spPr bwMode="auto">
            <a:xfrm>
              <a:off x="0" y="236220"/>
              <a:ext cx="762000" cy="441960"/>
            </a:xfrm>
            <a:prstGeom prst="rect">
              <a:avLst/>
            </a:prstGeom>
            <a:noFill/>
            <a:ln>
              <a:noFill/>
            </a:ln>
            <a:extLst>
              <a:ext uri="{53640926-AAD7-44D8-BBD7-CCE9431645EC}">
                <a14:shadowObscured xmlns:a14="http://schemas.microsoft.com/office/drawing/2010/main"/>
              </a:ext>
            </a:extLst>
          </p:spPr>
        </p:pic>
      </p:grpSp>
      <p:graphicFrame>
        <p:nvGraphicFramePr>
          <p:cNvPr id="5" name="Picture Placeholder 4"/>
          <p:cNvGraphicFramePr>
            <a:graphicFrameLocks noGrp="1"/>
          </p:cNvGraphicFramePr>
          <p:nvPr>
            <p:ph type="pic" idx="1"/>
            <p:extLst>
              <p:ext uri="{D42A27DB-BD31-4B8C-83A1-F6EECF244321}">
                <p14:modId xmlns:p14="http://schemas.microsoft.com/office/powerpoint/2010/main" val="2186056027"/>
              </p:ext>
            </p:extLst>
          </p:nvPr>
        </p:nvGraphicFramePr>
        <p:xfrm>
          <a:off x="77274" y="1000279"/>
          <a:ext cx="9040968" cy="5694771"/>
        </p:xfrm>
        <a:graphic>
          <a:graphicData uri="http://schemas.openxmlformats.org/drawingml/2006/table">
            <a:tbl>
              <a:tblPr firstRow="1" firstCol="1" bandRow="1">
                <a:tableStyleId>{5C22544A-7EE6-4342-B048-85BDC9FD1C3A}</a:tableStyleId>
              </a:tblPr>
              <a:tblGrid>
                <a:gridCol w="266854"/>
                <a:gridCol w="1241979"/>
                <a:gridCol w="1193996"/>
                <a:gridCol w="3067711"/>
                <a:gridCol w="2210336"/>
                <a:gridCol w="1060092"/>
              </a:tblGrid>
              <a:tr h="146152">
                <a:tc>
                  <a:txBody>
                    <a:bodyPr/>
                    <a:lstStyle/>
                    <a:p>
                      <a:pPr marL="0" marR="0">
                        <a:lnSpc>
                          <a:spcPct val="115000"/>
                        </a:lnSpc>
                        <a:spcBef>
                          <a:spcPts val="0"/>
                        </a:spcBef>
                        <a:spcAft>
                          <a:spcPts val="0"/>
                        </a:spcAft>
                      </a:pPr>
                      <a:r>
                        <a:rPr lang="en-US" sz="1000" dirty="0">
                          <a:effectLst/>
                        </a:rPr>
                        <a:t> </a:t>
                      </a:r>
                      <a:endParaRPr lang="en-US" sz="1000" dirty="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a:effectLst/>
                        </a:rPr>
                        <a:t>Country</a:t>
                      </a:r>
                      <a:endParaRPr lang="en-US" sz="100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a:effectLst/>
                        </a:rPr>
                        <a:t>City</a:t>
                      </a:r>
                      <a:endParaRPr lang="en-US" sz="100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a:effectLst/>
                        </a:rPr>
                        <a:t>Event/project</a:t>
                      </a:r>
                      <a:endParaRPr lang="en-US" sz="100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dirty="0">
                          <a:effectLst/>
                        </a:rPr>
                        <a:t>Host</a:t>
                      </a:r>
                      <a:endParaRPr lang="en-US" sz="1000" dirty="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dirty="0" smtClean="0">
                          <a:effectLst/>
                        </a:rPr>
                        <a:t>Date</a:t>
                      </a:r>
                      <a:endParaRPr lang="en-US" sz="1000" dirty="0">
                        <a:effectLst/>
                        <a:latin typeface="Calibri"/>
                        <a:ea typeface="Calibri"/>
                        <a:cs typeface="Times New Roman"/>
                      </a:endParaRPr>
                    </a:p>
                  </a:txBody>
                  <a:tcPr marL="35752" marR="35752" marT="0" marB="0" anchor="ctr"/>
                </a:tc>
              </a:tr>
              <a:tr h="352460">
                <a:tc>
                  <a:txBody>
                    <a:bodyPr/>
                    <a:lstStyle/>
                    <a:p>
                      <a:pPr marL="0" marR="0">
                        <a:lnSpc>
                          <a:spcPct val="115000"/>
                        </a:lnSpc>
                        <a:spcBef>
                          <a:spcPts val="0"/>
                        </a:spcBef>
                        <a:spcAft>
                          <a:spcPts val="0"/>
                        </a:spcAft>
                      </a:pPr>
                      <a:r>
                        <a:rPr lang="en-US" sz="1000">
                          <a:effectLst/>
                        </a:rPr>
                        <a:t>1</a:t>
                      </a:r>
                      <a:endParaRPr lang="en-US" sz="100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a:effectLst/>
                        </a:rPr>
                        <a:t>Global / Malaysia</a:t>
                      </a:r>
                      <a:endParaRPr lang="en-US" sz="100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a:effectLst/>
                        </a:rPr>
                        <a:t>Kuala Lumpur</a:t>
                      </a:r>
                      <a:endParaRPr lang="en-US" sz="100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u="sng">
                          <a:effectLst/>
                          <a:hlinkClick r:id="rId8"/>
                        </a:rPr>
                        <a:t>9th Session of the World Urban Forum (WUF9)</a:t>
                      </a:r>
                      <a:r>
                        <a:rPr lang="en-US" sz="1000">
                          <a:effectLst/>
                        </a:rPr>
                        <a:t> </a:t>
                      </a:r>
                    </a:p>
                    <a:p>
                      <a:pPr marL="0" marR="0">
                        <a:lnSpc>
                          <a:spcPct val="115000"/>
                        </a:lnSpc>
                        <a:spcBef>
                          <a:spcPts val="0"/>
                        </a:spcBef>
                        <a:spcAft>
                          <a:spcPts val="0"/>
                        </a:spcAft>
                      </a:pPr>
                      <a:r>
                        <a:rPr lang="en-US" sz="1000">
                          <a:effectLst/>
                        </a:rPr>
                        <a:t>and </a:t>
                      </a:r>
                      <a:r>
                        <a:rPr lang="en-US" sz="1000" u="sng">
                          <a:effectLst/>
                          <a:hlinkClick r:id="rId9"/>
                        </a:rPr>
                        <a:t>launch at the High Level Roundtable</a:t>
                      </a:r>
                      <a:r>
                        <a:rPr lang="en-US" sz="1000">
                          <a:effectLst/>
                        </a:rPr>
                        <a:t> </a:t>
                      </a:r>
                      <a:endParaRPr lang="en-US" sz="100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a:effectLst/>
                        </a:rPr>
                        <a:t>ICLEI, GCoM, UN-Habitat, WUF9 Secretariat</a:t>
                      </a:r>
                      <a:endParaRPr lang="en-US" sz="100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a:effectLst/>
                        </a:rPr>
                        <a:t>9 February</a:t>
                      </a:r>
                      <a:endParaRPr lang="en-US" sz="1000">
                        <a:effectLst/>
                        <a:latin typeface="Calibri"/>
                        <a:ea typeface="Calibri"/>
                        <a:cs typeface="Times New Roman"/>
                      </a:endParaRPr>
                    </a:p>
                  </a:txBody>
                  <a:tcPr marL="35752" marR="35752" marT="0" marB="0" anchor="ctr"/>
                </a:tc>
              </a:tr>
              <a:tr h="146152">
                <a:tc>
                  <a:txBody>
                    <a:bodyPr/>
                    <a:lstStyle/>
                    <a:p>
                      <a:pPr marL="0" marR="0">
                        <a:lnSpc>
                          <a:spcPct val="115000"/>
                        </a:lnSpc>
                        <a:spcBef>
                          <a:spcPts val="0"/>
                        </a:spcBef>
                        <a:spcAft>
                          <a:spcPts val="0"/>
                        </a:spcAft>
                      </a:pPr>
                      <a:r>
                        <a:rPr lang="en-US" sz="1000">
                          <a:effectLst/>
                        </a:rPr>
                        <a:t>2</a:t>
                      </a:r>
                      <a:endParaRPr lang="en-US" sz="100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a:effectLst/>
                        </a:rPr>
                        <a:t>Regional/Europe</a:t>
                      </a:r>
                      <a:endParaRPr lang="en-US" sz="100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a:effectLst/>
                        </a:rPr>
                        <a:t>Brussels</a:t>
                      </a:r>
                      <a:endParaRPr lang="en-US" sz="100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u="sng">
                          <a:effectLst/>
                          <a:hlinkClick r:id="rId10"/>
                        </a:rPr>
                        <a:t>Covenant of Mayors Ceremony</a:t>
                      </a:r>
                      <a:r>
                        <a:rPr lang="en-US" sz="1000">
                          <a:effectLst/>
                        </a:rPr>
                        <a:t> </a:t>
                      </a:r>
                      <a:endParaRPr lang="en-US" sz="100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a:effectLst/>
                        </a:rPr>
                        <a:t>EU Committee of the Regions</a:t>
                      </a:r>
                      <a:endParaRPr lang="en-US" sz="100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a:effectLst/>
                        </a:rPr>
                        <a:t>22 February</a:t>
                      </a:r>
                      <a:endParaRPr lang="en-US" sz="1000">
                        <a:effectLst/>
                        <a:latin typeface="Calibri"/>
                        <a:ea typeface="Calibri"/>
                        <a:cs typeface="Times New Roman"/>
                      </a:endParaRPr>
                    </a:p>
                  </a:txBody>
                  <a:tcPr marL="35752" marR="35752" marT="0" marB="0" anchor="ctr"/>
                </a:tc>
              </a:tr>
              <a:tr h="176230">
                <a:tc>
                  <a:txBody>
                    <a:bodyPr/>
                    <a:lstStyle/>
                    <a:p>
                      <a:pPr marL="0" marR="0">
                        <a:lnSpc>
                          <a:spcPct val="115000"/>
                        </a:lnSpc>
                        <a:spcBef>
                          <a:spcPts val="0"/>
                        </a:spcBef>
                        <a:spcAft>
                          <a:spcPts val="0"/>
                        </a:spcAft>
                      </a:pPr>
                      <a:r>
                        <a:rPr lang="en-US" sz="1000">
                          <a:effectLst/>
                        </a:rPr>
                        <a:t>3</a:t>
                      </a:r>
                      <a:endParaRPr lang="en-US" sz="100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a:effectLst/>
                        </a:rPr>
                        <a:t>Colombia</a:t>
                      </a:r>
                      <a:endParaRPr lang="en-US" sz="100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a:effectLst/>
                        </a:rPr>
                        <a:t>Medellin</a:t>
                      </a:r>
                      <a:endParaRPr lang="en-US" sz="100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u="sng">
                          <a:effectLst/>
                          <a:hlinkClick r:id="rId11"/>
                        </a:rPr>
                        <a:t>UrbanLEDS-II Technical Expert Meetings</a:t>
                      </a:r>
                      <a:endParaRPr lang="en-US" sz="100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a:effectLst/>
                        </a:rPr>
                        <a:t>ICLEI and UN-Habitat</a:t>
                      </a:r>
                      <a:endParaRPr lang="en-US" sz="100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a:effectLst/>
                        </a:rPr>
                        <a:t>26-28 February</a:t>
                      </a:r>
                      <a:endParaRPr lang="en-US" sz="1000">
                        <a:effectLst/>
                        <a:latin typeface="Calibri"/>
                        <a:ea typeface="Calibri"/>
                        <a:cs typeface="Times New Roman"/>
                      </a:endParaRPr>
                    </a:p>
                  </a:txBody>
                  <a:tcPr marL="35752" marR="35752" marT="0" marB="0" anchor="ctr"/>
                </a:tc>
              </a:tr>
              <a:tr h="176230">
                <a:tc>
                  <a:txBody>
                    <a:bodyPr/>
                    <a:lstStyle/>
                    <a:p>
                      <a:pPr marL="0" marR="0">
                        <a:lnSpc>
                          <a:spcPct val="115000"/>
                        </a:lnSpc>
                        <a:spcBef>
                          <a:spcPts val="0"/>
                        </a:spcBef>
                        <a:spcAft>
                          <a:spcPts val="0"/>
                        </a:spcAft>
                      </a:pPr>
                      <a:r>
                        <a:rPr lang="en-US" sz="1000" dirty="0">
                          <a:effectLst/>
                        </a:rPr>
                        <a:t>4</a:t>
                      </a:r>
                      <a:endParaRPr lang="en-US" sz="1000" dirty="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a:effectLst/>
                        </a:rPr>
                        <a:t>Global/Canada</a:t>
                      </a:r>
                      <a:endParaRPr lang="en-US" sz="100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a:effectLst/>
                        </a:rPr>
                        <a:t>Edmonton</a:t>
                      </a:r>
                      <a:endParaRPr lang="en-US" sz="100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u="sng">
                          <a:effectLst/>
                          <a:hlinkClick r:id="rId12"/>
                        </a:rPr>
                        <a:t>Change for Climate - Global Mayors Summit</a:t>
                      </a:r>
                      <a:endParaRPr lang="en-US" sz="100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a:effectLst/>
                        </a:rPr>
                        <a:t>GCoM, FCM, City of Edmonton</a:t>
                      </a:r>
                      <a:endParaRPr lang="en-US" sz="100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a:effectLst/>
                        </a:rPr>
                        <a:t>3-4 March</a:t>
                      </a:r>
                      <a:endParaRPr lang="en-US" sz="1000">
                        <a:effectLst/>
                        <a:latin typeface="Calibri"/>
                        <a:ea typeface="Calibri"/>
                        <a:cs typeface="Times New Roman"/>
                      </a:endParaRPr>
                    </a:p>
                  </a:txBody>
                  <a:tcPr marL="35752" marR="35752" marT="0" marB="0" anchor="ctr"/>
                </a:tc>
              </a:tr>
              <a:tr h="176230">
                <a:tc>
                  <a:txBody>
                    <a:bodyPr/>
                    <a:lstStyle/>
                    <a:p>
                      <a:pPr marL="0" marR="0">
                        <a:lnSpc>
                          <a:spcPct val="115000"/>
                        </a:lnSpc>
                        <a:spcBef>
                          <a:spcPts val="0"/>
                        </a:spcBef>
                        <a:spcAft>
                          <a:spcPts val="0"/>
                        </a:spcAft>
                      </a:pPr>
                      <a:r>
                        <a:rPr lang="en-US" sz="1000" dirty="0">
                          <a:effectLst/>
                        </a:rPr>
                        <a:t>5</a:t>
                      </a:r>
                      <a:endParaRPr lang="en-US" sz="1000" dirty="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a:effectLst/>
                        </a:rPr>
                        <a:t>Indonesia</a:t>
                      </a:r>
                      <a:endParaRPr lang="en-US" sz="100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a:effectLst/>
                        </a:rPr>
                        <a:t>Jakarta</a:t>
                      </a:r>
                      <a:endParaRPr lang="en-US" sz="100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u="sng">
                          <a:effectLst/>
                          <a:hlinkClick r:id="rId13"/>
                        </a:rPr>
                        <a:t>Ambitious City Promises Project - Expert Meetings</a:t>
                      </a:r>
                      <a:endParaRPr lang="en-US" sz="100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a:effectLst/>
                        </a:rPr>
                        <a:t>ICLEI and SMG</a:t>
                      </a:r>
                      <a:endParaRPr lang="en-US" sz="100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a:effectLst/>
                        </a:rPr>
                        <a:t>5 March</a:t>
                      </a:r>
                      <a:endParaRPr lang="en-US" sz="1000">
                        <a:effectLst/>
                        <a:latin typeface="Calibri"/>
                        <a:ea typeface="Calibri"/>
                        <a:cs typeface="Times New Roman"/>
                      </a:endParaRPr>
                    </a:p>
                  </a:txBody>
                  <a:tcPr marL="35752" marR="35752" marT="0" marB="0" anchor="ctr"/>
                </a:tc>
              </a:tr>
              <a:tr h="326709">
                <a:tc>
                  <a:txBody>
                    <a:bodyPr/>
                    <a:lstStyle/>
                    <a:p>
                      <a:pPr marL="0" marR="0">
                        <a:lnSpc>
                          <a:spcPct val="115000"/>
                        </a:lnSpc>
                        <a:spcBef>
                          <a:spcPts val="0"/>
                        </a:spcBef>
                        <a:spcAft>
                          <a:spcPts val="0"/>
                        </a:spcAft>
                      </a:pPr>
                      <a:r>
                        <a:rPr lang="en-US" sz="1000" dirty="0">
                          <a:effectLst/>
                        </a:rPr>
                        <a:t>6</a:t>
                      </a:r>
                      <a:endParaRPr lang="en-US" sz="1000" dirty="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a:effectLst/>
                        </a:rPr>
                        <a:t>Global/Canada</a:t>
                      </a:r>
                      <a:endParaRPr lang="en-US" sz="100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dirty="0">
                          <a:effectLst/>
                        </a:rPr>
                        <a:t>Edmonton</a:t>
                      </a:r>
                      <a:endParaRPr lang="en-US" sz="1000" dirty="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u="sng" dirty="0" err="1">
                          <a:effectLst/>
                          <a:hlinkClick r:id="rId14"/>
                        </a:rPr>
                        <a:t>CitiesIPCC</a:t>
                      </a:r>
                      <a:r>
                        <a:rPr lang="en-US" sz="1000" u="sng" dirty="0">
                          <a:effectLst/>
                        </a:rPr>
                        <a:t> Conference  </a:t>
                      </a:r>
                      <a:r>
                        <a:rPr lang="en-US" sz="1000" u="sng" dirty="0" smtClean="0">
                          <a:effectLst/>
                        </a:rPr>
                        <a:t>- </a:t>
                      </a:r>
                      <a:r>
                        <a:rPr lang="en-US" sz="1000" u="sng" dirty="0" smtClean="0">
                          <a:effectLst/>
                          <a:hlinkClick r:id="rId15"/>
                        </a:rPr>
                        <a:t>Video </a:t>
                      </a:r>
                      <a:r>
                        <a:rPr lang="en-US" sz="1000" u="sng" dirty="0">
                          <a:effectLst/>
                          <a:hlinkClick r:id="rId15"/>
                        </a:rPr>
                        <a:t>message of COP23 High Level Champion</a:t>
                      </a:r>
                      <a:r>
                        <a:rPr lang="en-US" sz="1000" u="sng" dirty="0">
                          <a:effectLst/>
                        </a:rPr>
                        <a:t> </a:t>
                      </a:r>
                      <a:r>
                        <a:rPr lang="en-US" sz="1000" u="sng" dirty="0" smtClean="0">
                          <a:effectLst/>
                        </a:rPr>
                        <a:t> - </a:t>
                      </a:r>
                      <a:r>
                        <a:rPr lang="en-US" sz="1000" u="sng" dirty="0" smtClean="0">
                          <a:effectLst/>
                          <a:hlinkClick r:id="rId16"/>
                        </a:rPr>
                        <a:t>Media </a:t>
                      </a:r>
                      <a:r>
                        <a:rPr lang="en-US" sz="1000" u="sng" dirty="0">
                          <a:effectLst/>
                          <a:hlinkClick r:id="rId16"/>
                        </a:rPr>
                        <a:t>event for Canadian Dialogues  </a:t>
                      </a:r>
                      <a:r>
                        <a:rPr lang="en-US" sz="1000" u="sng" dirty="0">
                          <a:effectLst/>
                        </a:rPr>
                        <a:t> </a:t>
                      </a:r>
                      <a:endParaRPr lang="en-US" sz="1000" dirty="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a:effectLst/>
                        </a:rPr>
                        <a:t>Edmonton and CitiesIPCC Partners</a:t>
                      </a:r>
                      <a:endParaRPr lang="en-US" sz="100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a:effectLst/>
                        </a:rPr>
                        <a:t>7 March</a:t>
                      </a:r>
                      <a:endParaRPr lang="en-US" sz="1000">
                        <a:effectLst/>
                        <a:latin typeface="Calibri"/>
                        <a:ea typeface="Calibri"/>
                        <a:cs typeface="Times New Roman"/>
                      </a:endParaRPr>
                    </a:p>
                  </a:txBody>
                  <a:tcPr marL="35752" marR="35752" marT="0" marB="0" anchor="ctr"/>
                </a:tc>
              </a:tr>
              <a:tr h="176230">
                <a:tc>
                  <a:txBody>
                    <a:bodyPr/>
                    <a:lstStyle/>
                    <a:p>
                      <a:pPr marL="0" marR="0">
                        <a:lnSpc>
                          <a:spcPct val="115000"/>
                        </a:lnSpc>
                        <a:spcBef>
                          <a:spcPts val="0"/>
                        </a:spcBef>
                        <a:spcAft>
                          <a:spcPts val="0"/>
                        </a:spcAft>
                      </a:pPr>
                      <a:r>
                        <a:rPr lang="en-US" sz="1000" dirty="0">
                          <a:effectLst/>
                        </a:rPr>
                        <a:t>7</a:t>
                      </a:r>
                      <a:endParaRPr lang="en-US" sz="1000" dirty="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a:effectLst/>
                        </a:rPr>
                        <a:t>Philippines</a:t>
                      </a:r>
                      <a:endParaRPr lang="en-US" sz="100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a:effectLst/>
                        </a:rPr>
                        <a:t>Manila</a:t>
                      </a:r>
                      <a:endParaRPr lang="en-US" sz="100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u="sng">
                          <a:effectLst/>
                          <a:hlinkClick r:id="rId13"/>
                        </a:rPr>
                        <a:t>Ambitious City Promises Project - Expert Meetings</a:t>
                      </a:r>
                      <a:endParaRPr lang="en-US" sz="100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a:effectLst/>
                        </a:rPr>
                        <a:t>ICLEI and SMG</a:t>
                      </a:r>
                      <a:endParaRPr lang="en-US" sz="100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a:effectLst/>
                        </a:rPr>
                        <a:t>7 March</a:t>
                      </a:r>
                      <a:endParaRPr lang="en-US" sz="1000">
                        <a:effectLst/>
                        <a:latin typeface="Calibri"/>
                        <a:ea typeface="Calibri"/>
                        <a:cs typeface="Times New Roman"/>
                      </a:endParaRPr>
                    </a:p>
                  </a:txBody>
                  <a:tcPr marL="35752" marR="35752" marT="0" marB="0" anchor="ctr"/>
                </a:tc>
              </a:tr>
              <a:tr h="176230">
                <a:tc>
                  <a:txBody>
                    <a:bodyPr/>
                    <a:lstStyle/>
                    <a:p>
                      <a:pPr marL="0" marR="0">
                        <a:lnSpc>
                          <a:spcPct val="115000"/>
                        </a:lnSpc>
                        <a:spcBef>
                          <a:spcPts val="0"/>
                        </a:spcBef>
                        <a:spcAft>
                          <a:spcPts val="0"/>
                        </a:spcAft>
                      </a:pPr>
                      <a:r>
                        <a:rPr lang="en-US" sz="1000" dirty="0">
                          <a:effectLst/>
                        </a:rPr>
                        <a:t>8</a:t>
                      </a:r>
                      <a:endParaRPr lang="en-US" sz="1000" dirty="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a:effectLst/>
                        </a:rPr>
                        <a:t>Viet Nam</a:t>
                      </a:r>
                      <a:endParaRPr lang="en-US" sz="100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a:effectLst/>
                        </a:rPr>
                        <a:t>Hanoi</a:t>
                      </a:r>
                      <a:endParaRPr lang="en-US" sz="100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u="sng">
                          <a:effectLst/>
                          <a:hlinkClick r:id="rId13"/>
                        </a:rPr>
                        <a:t>Ambitious City Promises Project - Expert Meetings</a:t>
                      </a:r>
                      <a:endParaRPr lang="en-US" sz="100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a:effectLst/>
                        </a:rPr>
                        <a:t>ICLEI and SMG</a:t>
                      </a:r>
                      <a:endParaRPr lang="en-US" sz="100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a:effectLst/>
                        </a:rPr>
                        <a:t>9 March</a:t>
                      </a:r>
                      <a:endParaRPr lang="en-US" sz="1000">
                        <a:effectLst/>
                        <a:latin typeface="Calibri"/>
                        <a:ea typeface="Calibri"/>
                        <a:cs typeface="Times New Roman"/>
                      </a:endParaRPr>
                    </a:p>
                  </a:txBody>
                  <a:tcPr marL="35752" marR="35752" marT="0" marB="0" anchor="ctr"/>
                </a:tc>
              </a:tr>
              <a:tr h="176230">
                <a:tc>
                  <a:txBody>
                    <a:bodyPr/>
                    <a:lstStyle/>
                    <a:p>
                      <a:pPr marL="0" marR="0">
                        <a:lnSpc>
                          <a:spcPct val="115000"/>
                        </a:lnSpc>
                        <a:spcBef>
                          <a:spcPts val="0"/>
                        </a:spcBef>
                        <a:spcAft>
                          <a:spcPts val="0"/>
                        </a:spcAft>
                      </a:pPr>
                      <a:r>
                        <a:rPr lang="en-US" sz="1000" dirty="0">
                          <a:effectLst/>
                        </a:rPr>
                        <a:t>9</a:t>
                      </a:r>
                      <a:endParaRPr lang="en-US" sz="1000" dirty="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dirty="0">
                          <a:effectLst/>
                        </a:rPr>
                        <a:t>Regional/ Europe</a:t>
                      </a:r>
                      <a:endParaRPr lang="en-US" sz="1000" dirty="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a:effectLst/>
                        </a:rPr>
                        <a:t>Brussels</a:t>
                      </a:r>
                      <a:endParaRPr lang="en-US" sz="100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u="sng">
                          <a:effectLst/>
                          <a:hlinkClick r:id="rId17"/>
                        </a:rPr>
                        <a:t>European Dialogue for non state climate action</a:t>
                      </a:r>
                      <a:r>
                        <a:rPr lang="en-US" sz="1000">
                          <a:effectLst/>
                        </a:rPr>
                        <a:t> </a:t>
                      </a:r>
                      <a:endParaRPr lang="en-US" sz="100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a:effectLst/>
                        </a:rPr>
                        <a:t>EESC, Climate Chance and CoR</a:t>
                      </a:r>
                      <a:endParaRPr lang="en-US" sz="100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a:effectLst/>
                        </a:rPr>
                        <a:t>23 April</a:t>
                      </a:r>
                      <a:endParaRPr lang="en-US" sz="1000">
                        <a:effectLst/>
                        <a:latin typeface="Calibri"/>
                        <a:ea typeface="Calibri"/>
                        <a:cs typeface="Times New Roman"/>
                      </a:endParaRPr>
                    </a:p>
                  </a:txBody>
                  <a:tcPr marL="35752" marR="35752" marT="0" marB="0" anchor="ctr"/>
                </a:tc>
              </a:tr>
              <a:tr h="146152">
                <a:tc>
                  <a:txBody>
                    <a:bodyPr/>
                    <a:lstStyle/>
                    <a:p>
                      <a:pPr marL="0" marR="0">
                        <a:lnSpc>
                          <a:spcPct val="115000"/>
                        </a:lnSpc>
                        <a:spcBef>
                          <a:spcPts val="0"/>
                        </a:spcBef>
                        <a:spcAft>
                          <a:spcPts val="0"/>
                        </a:spcAft>
                      </a:pPr>
                      <a:r>
                        <a:rPr lang="en-US" sz="1000" dirty="0">
                          <a:effectLst/>
                        </a:rPr>
                        <a:t>10</a:t>
                      </a:r>
                      <a:endParaRPr lang="en-US" sz="1000" dirty="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a:effectLst/>
                        </a:rPr>
                        <a:t>Global/ Germany</a:t>
                      </a:r>
                      <a:endParaRPr lang="en-US" sz="100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a:effectLst/>
                        </a:rPr>
                        <a:t>Bonn</a:t>
                      </a:r>
                      <a:endParaRPr lang="en-US" sz="100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u="sng">
                          <a:effectLst/>
                          <a:hlinkClick r:id="rId18"/>
                        </a:rPr>
                        <a:t>Resilient Cities Congress</a:t>
                      </a:r>
                      <a:endParaRPr lang="en-US" sz="100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a:effectLst/>
                        </a:rPr>
                        <a:t>ICLEI and City of Bonn</a:t>
                      </a:r>
                      <a:endParaRPr lang="en-US" sz="100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a:effectLst/>
                        </a:rPr>
                        <a:t>25-28 April</a:t>
                      </a:r>
                      <a:endParaRPr lang="en-US" sz="1000">
                        <a:effectLst/>
                        <a:latin typeface="Calibri"/>
                        <a:ea typeface="Calibri"/>
                        <a:cs typeface="Times New Roman"/>
                      </a:endParaRPr>
                    </a:p>
                  </a:txBody>
                  <a:tcPr marL="35752" marR="35752" marT="0" marB="0" anchor="ctr"/>
                </a:tc>
              </a:tr>
              <a:tr h="146152">
                <a:tc>
                  <a:txBody>
                    <a:bodyPr/>
                    <a:lstStyle/>
                    <a:p>
                      <a:r>
                        <a:rPr lang="en-US" sz="1000" dirty="0" smtClean="0"/>
                        <a:t>11</a:t>
                      </a:r>
                      <a:endParaRPr lang="en-US" sz="1000" dirty="0"/>
                    </a:p>
                  </a:txBody>
                  <a:tcPr marL="35752" marR="35752" marT="0" marB="0" anchor="ctr"/>
                </a:tc>
                <a:tc>
                  <a:txBody>
                    <a:bodyPr/>
                    <a:lstStyle/>
                    <a:p>
                      <a:pPr marL="0" marR="0">
                        <a:lnSpc>
                          <a:spcPct val="115000"/>
                        </a:lnSpc>
                        <a:spcBef>
                          <a:spcPts val="0"/>
                        </a:spcBef>
                        <a:spcAft>
                          <a:spcPts val="0"/>
                        </a:spcAft>
                      </a:pPr>
                      <a:r>
                        <a:rPr lang="en-US" sz="1000">
                          <a:effectLst/>
                        </a:rPr>
                        <a:t>Ecuador</a:t>
                      </a:r>
                      <a:endParaRPr lang="en-US" sz="100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a:effectLst/>
                        </a:rPr>
                        <a:t>Quito</a:t>
                      </a:r>
                      <a:endParaRPr lang="en-US" sz="100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u="sng">
                          <a:effectLst/>
                          <a:hlinkClick r:id="rId19"/>
                        </a:rPr>
                        <a:t>NDC Vertical Integration Call for Action</a:t>
                      </a:r>
                      <a:r>
                        <a:rPr lang="en-US" sz="1000">
                          <a:effectLst/>
                        </a:rPr>
                        <a:t> </a:t>
                      </a:r>
                      <a:endParaRPr lang="en-US" sz="100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a:effectLst/>
                        </a:rPr>
                        <a:t>GCoM, ICLEI, C40</a:t>
                      </a:r>
                      <a:endParaRPr lang="en-US" sz="100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a:effectLst/>
                        </a:rPr>
                        <a:t>3-4 May</a:t>
                      </a:r>
                      <a:endParaRPr lang="en-US" sz="1000">
                        <a:effectLst/>
                        <a:latin typeface="Calibri"/>
                        <a:ea typeface="Calibri"/>
                        <a:cs typeface="Times New Roman"/>
                      </a:endParaRPr>
                    </a:p>
                  </a:txBody>
                  <a:tcPr marL="35752" marR="35752" marT="0" marB="0" anchor="ctr"/>
                </a:tc>
              </a:tr>
              <a:tr h="146152">
                <a:tc>
                  <a:txBody>
                    <a:bodyPr/>
                    <a:lstStyle/>
                    <a:p>
                      <a:pPr marL="0" marR="0">
                        <a:lnSpc>
                          <a:spcPct val="115000"/>
                        </a:lnSpc>
                        <a:spcBef>
                          <a:spcPts val="0"/>
                        </a:spcBef>
                        <a:spcAft>
                          <a:spcPts val="0"/>
                        </a:spcAft>
                      </a:pPr>
                      <a:r>
                        <a:rPr lang="en-US" sz="1000" dirty="0" smtClean="0">
                          <a:effectLst/>
                        </a:rPr>
                        <a:t>12</a:t>
                      </a:r>
                      <a:endParaRPr lang="en-US" sz="1000" dirty="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a:effectLst/>
                        </a:rPr>
                        <a:t>Global/ Austria</a:t>
                      </a:r>
                      <a:endParaRPr lang="en-US" sz="100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a:effectLst/>
                        </a:rPr>
                        <a:t>Vienna</a:t>
                      </a:r>
                      <a:endParaRPr lang="en-US" sz="100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u="sng">
                          <a:effectLst/>
                          <a:hlinkClick r:id="rId20"/>
                        </a:rPr>
                        <a:t>Austrian World  Summit</a:t>
                      </a:r>
                      <a:endParaRPr lang="en-US" sz="100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a:effectLst/>
                        </a:rPr>
                        <a:t>R20</a:t>
                      </a:r>
                      <a:endParaRPr lang="en-US" sz="100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a:effectLst/>
                        </a:rPr>
                        <a:t>15 May</a:t>
                      </a:r>
                      <a:endParaRPr lang="en-US" sz="1000">
                        <a:effectLst/>
                        <a:latin typeface="Calibri"/>
                        <a:ea typeface="Calibri"/>
                        <a:cs typeface="Times New Roman"/>
                      </a:endParaRPr>
                    </a:p>
                  </a:txBody>
                  <a:tcPr marL="35752" marR="35752" marT="0" marB="0" anchor="ctr"/>
                </a:tc>
              </a:tr>
              <a:tr h="176230">
                <a:tc>
                  <a:txBody>
                    <a:bodyPr/>
                    <a:lstStyle/>
                    <a:p>
                      <a:pPr marL="0" marR="0">
                        <a:lnSpc>
                          <a:spcPct val="115000"/>
                        </a:lnSpc>
                        <a:spcBef>
                          <a:spcPts val="0"/>
                        </a:spcBef>
                        <a:spcAft>
                          <a:spcPts val="0"/>
                        </a:spcAft>
                      </a:pPr>
                      <a:r>
                        <a:rPr lang="en-US" sz="1000" dirty="0" smtClean="0">
                          <a:effectLst/>
                        </a:rPr>
                        <a:t>13</a:t>
                      </a:r>
                      <a:endParaRPr lang="en-US" sz="1000" dirty="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a:effectLst/>
                        </a:rPr>
                        <a:t>Japan</a:t>
                      </a:r>
                      <a:endParaRPr lang="en-US" sz="100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a:effectLst/>
                        </a:rPr>
                        <a:t>Tokyo</a:t>
                      </a:r>
                      <a:endParaRPr lang="en-US" sz="100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u="sng">
                          <a:effectLst/>
                          <a:hlinkClick r:id="rId21"/>
                        </a:rPr>
                        <a:t>Tokyo Forum for Clean City and Clear Sky</a:t>
                      </a:r>
                      <a:endParaRPr lang="en-US" sz="100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a:effectLst/>
                        </a:rPr>
                        <a:t>Tokyo Metropolitan Government</a:t>
                      </a:r>
                      <a:endParaRPr lang="en-US" sz="100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a:effectLst/>
                        </a:rPr>
                        <a:t>21-23 May</a:t>
                      </a:r>
                      <a:endParaRPr lang="en-US" sz="1000">
                        <a:effectLst/>
                        <a:latin typeface="Calibri"/>
                        <a:ea typeface="Calibri"/>
                        <a:cs typeface="Times New Roman"/>
                      </a:endParaRPr>
                    </a:p>
                  </a:txBody>
                  <a:tcPr marL="35752" marR="35752" marT="0" marB="0" anchor="ctr"/>
                </a:tc>
              </a:tr>
              <a:tr h="146152">
                <a:tc>
                  <a:txBody>
                    <a:bodyPr/>
                    <a:lstStyle/>
                    <a:p>
                      <a:pPr marL="0" marR="0">
                        <a:lnSpc>
                          <a:spcPct val="115000"/>
                        </a:lnSpc>
                        <a:spcBef>
                          <a:spcPts val="0"/>
                        </a:spcBef>
                        <a:spcAft>
                          <a:spcPts val="0"/>
                        </a:spcAft>
                      </a:pPr>
                      <a:r>
                        <a:rPr lang="en-US" sz="1000" dirty="0" smtClean="0">
                          <a:effectLst/>
                        </a:rPr>
                        <a:t>14</a:t>
                      </a:r>
                      <a:endParaRPr lang="en-US" sz="1000" dirty="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a:effectLst/>
                        </a:rPr>
                        <a:t>Global/ Sweden</a:t>
                      </a:r>
                      <a:endParaRPr lang="en-US" sz="100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a:effectLst/>
                        </a:rPr>
                        <a:t>Malmö</a:t>
                      </a:r>
                      <a:endParaRPr lang="en-US" sz="100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u="sng">
                          <a:effectLst/>
                          <a:hlinkClick r:id="rId22"/>
                        </a:rPr>
                        <a:t>Clean Energy Ministerial</a:t>
                      </a:r>
                      <a:endParaRPr lang="en-US" sz="100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a:effectLst/>
                        </a:rPr>
                        <a:t>City of Malmö, GCoM, ICLEI</a:t>
                      </a:r>
                      <a:endParaRPr lang="en-US" sz="100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a:effectLst/>
                        </a:rPr>
                        <a:t>23-25 May</a:t>
                      </a:r>
                      <a:endParaRPr lang="en-US" sz="1000">
                        <a:effectLst/>
                        <a:latin typeface="Calibri"/>
                        <a:ea typeface="Calibri"/>
                        <a:cs typeface="Times New Roman"/>
                      </a:endParaRPr>
                    </a:p>
                  </a:txBody>
                  <a:tcPr marL="35752" marR="35752" marT="0" marB="0" anchor="ctr"/>
                </a:tc>
              </a:tr>
              <a:tr h="292304">
                <a:tc>
                  <a:txBody>
                    <a:bodyPr/>
                    <a:lstStyle/>
                    <a:p>
                      <a:pPr marL="0" marR="0">
                        <a:lnSpc>
                          <a:spcPct val="115000"/>
                        </a:lnSpc>
                        <a:spcBef>
                          <a:spcPts val="0"/>
                        </a:spcBef>
                        <a:spcAft>
                          <a:spcPts val="0"/>
                        </a:spcAft>
                      </a:pPr>
                      <a:r>
                        <a:rPr lang="en-US" sz="1000" dirty="0" smtClean="0">
                          <a:effectLst/>
                        </a:rPr>
                        <a:t>15</a:t>
                      </a:r>
                      <a:endParaRPr lang="en-US" sz="1000" dirty="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a:effectLst/>
                        </a:rPr>
                        <a:t>Global/ France</a:t>
                      </a:r>
                      <a:endParaRPr lang="en-US" sz="100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a:effectLst/>
                        </a:rPr>
                        <a:t>Strasbourg</a:t>
                      </a:r>
                      <a:endParaRPr lang="en-US" sz="100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u="sng">
                          <a:effectLst/>
                          <a:hlinkClick r:id="rId23"/>
                        </a:rPr>
                        <a:t>UCLG Executive Bureau</a:t>
                      </a:r>
                      <a:endParaRPr lang="en-US" sz="100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dirty="0">
                          <a:effectLst/>
                        </a:rPr>
                        <a:t>UCLG, </a:t>
                      </a:r>
                      <a:r>
                        <a:rPr lang="en-US" sz="1000" dirty="0" smtClean="0">
                          <a:effectLst/>
                        </a:rPr>
                        <a:t>Strasbourg</a:t>
                      </a:r>
                      <a:r>
                        <a:rPr lang="en-US" sz="1000" dirty="0">
                          <a:effectLst/>
                        </a:rPr>
                        <a:t>, Climate Chance </a:t>
                      </a:r>
                      <a:endParaRPr lang="en-US" sz="1000" dirty="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a:effectLst/>
                        </a:rPr>
                        <a:t>23-24 May</a:t>
                      </a:r>
                      <a:endParaRPr lang="en-US" sz="1000">
                        <a:effectLst/>
                        <a:latin typeface="Calibri"/>
                        <a:ea typeface="Calibri"/>
                        <a:cs typeface="Times New Roman"/>
                      </a:endParaRPr>
                    </a:p>
                  </a:txBody>
                  <a:tcPr marL="35752" marR="35752" marT="0" marB="0" anchor="ctr"/>
                </a:tc>
              </a:tr>
              <a:tr h="201607">
                <a:tc>
                  <a:txBody>
                    <a:bodyPr/>
                    <a:lstStyle/>
                    <a:p>
                      <a:pPr marL="0" marR="0">
                        <a:lnSpc>
                          <a:spcPct val="115000"/>
                        </a:lnSpc>
                        <a:spcBef>
                          <a:spcPts val="0"/>
                        </a:spcBef>
                        <a:spcAft>
                          <a:spcPts val="0"/>
                        </a:spcAft>
                      </a:pPr>
                      <a:r>
                        <a:rPr lang="en-US" sz="1000" dirty="0" smtClean="0">
                          <a:effectLst/>
                        </a:rPr>
                        <a:t>16</a:t>
                      </a:r>
                      <a:endParaRPr lang="en-US" sz="1000" dirty="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dirty="0">
                          <a:effectLst/>
                        </a:rPr>
                        <a:t>Canada</a:t>
                      </a:r>
                      <a:endParaRPr lang="en-US" sz="1000" dirty="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dirty="0">
                          <a:effectLst/>
                        </a:rPr>
                        <a:t>Montreal</a:t>
                      </a:r>
                      <a:endParaRPr lang="en-US" sz="1000" dirty="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u="sng" dirty="0">
                          <a:effectLst/>
                          <a:hlinkClick r:id="rId14"/>
                        </a:rPr>
                        <a:t>ICLEI World </a:t>
                      </a:r>
                      <a:r>
                        <a:rPr lang="en-US" sz="1000" u="sng" dirty="0" smtClean="0">
                          <a:effectLst/>
                          <a:hlinkClick r:id="rId14"/>
                        </a:rPr>
                        <a:t>Congress</a:t>
                      </a:r>
                      <a:r>
                        <a:rPr lang="en-US" sz="1000" u="sng" dirty="0" smtClean="0">
                          <a:effectLst/>
                        </a:rPr>
                        <a:t>  -  </a:t>
                      </a:r>
                      <a:r>
                        <a:rPr lang="en-US" sz="1000" u="sng" dirty="0" smtClean="0">
                          <a:effectLst/>
                          <a:hlinkClick r:id="rId16"/>
                        </a:rPr>
                        <a:t>Media event in Edmonton</a:t>
                      </a:r>
                      <a:endParaRPr lang="en-US" sz="1000" dirty="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dirty="0">
                          <a:effectLst/>
                        </a:rPr>
                        <a:t>ICLEI, </a:t>
                      </a:r>
                      <a:r>
                        <a:rPr lang="en-US" sz="1000" dirty="0" smtClean="0">
                          <a:effectLst/>
                        </a:rPr>
                        <a:t>FCM </a:t>
                      </a:r>
                      <a:r>
                        <a:rPr lang="en-US" sz="1000" dirty="0">
                          <a:effectLst/>
                        </a:rPr>
                        <a:t>and </a:t>
                      </a:r>
                      <a:r>
                        <a:rPr lang="en-US" sz="1000" dirty="0" smtClean="0">
                          <a:effectLst/>
                        </a:rPr>
                        <a:t>Montreal</a:t>
                      </a:r>
                      <a:endParaRPr lang="en-US" sz="1000" dirty="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a:effectLst/>
                        </a:rPr>
                        <a:t>19-22 June</a:t>
                      </a:r>
                      <a:endParaRPr lang="en-US" sz="1000">
                        <a:effectLst/>
                        <a:latin typeface="Calibri"/>
                        <a:ea typeface="Calibri"/>
                        <a:cs typeface="Times New Roman"/>
                      </a:endParaRPr>
                    </a:p>
                  </a:txBody>
                  <a:tcPr marL="35752" marR="35752" marT="0" marB="0" anchor="ctr"/>
                </a:tc>
              </a:tr>
              <a:tr h="146152">
                <a:tc>
                  <a:txBody>
                    <a:bodyPr/>
                    <a:lstStyle/>
                    <a:p>
                      <a:pPr marL="0" marR="0">
                        <a:lnSpc>
                          <a:spcPct val="115000"/>
                        </a:lnSpc>
                        <a:spcBef>
                          <a:spcPts val="0"/>
                        </a:spcBef>
                        <a:spcAft>
                          <a:spcPts val="0"/>
                        </a:spcAft>
                      </a:pPr>
                      <a:r>
                        <a:rPr lang="en-US" sz="1000" dirty="0" smtClean="0">
                          <a:effectLst/>
                        </a:rPr>
                        <a:t>17</a:t>
                      </a:r>
                      <a:endParaRPr lang="en-US" sz="1000" dirty="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dirty="0">
                          <a:effectLst/>
                        </a:rPr>
                        <a:t>Norway</a:t>
                      </a:r>
                      <a:endParaRPr lang="en-US" sz="1000" dirty="0">
                        <a:effectLst/>
                        <a:latin typeface="Calibri"/>
                        <a:ea typeface="Calibri"/>
                        <a:cs typeface="Times New Roman"/>
                      </a:endParaRPr>
                    </a:p>
                  </a:txBody>
                  <a:tcPr marL="35752" marR="35752" marT="0" marB="0" anchor="ctr"/>
                </a:tc>
                <a:tc>
                  <a:txBody>
                    <a:bodyPr/>
                    <a:lstStyle/>
                    <a:p>
                      <a:pPr marL="0" marR="0" algn="l">
                        <a:lnSpc>
                          <a:spcPct val="115000"/>
                        </a:lnSpc>
                        <a:spcBef>
                          <a:spcPts val="0"/>
                        </a:spcBef>
                        <a:spcAft>
                          <a:spcPts val="0"/>
                        </a:spcAft>
                      </a:pPr>
                      <a:r>
                        <a:rPr lang="en-US" sz="1000" dirty="0">
                          <a:effectLst/>
                          <a:latin typeface="Calibri"/>
                          <a:ea typeface="Calibri"/>
                          <a:cs typeface="Calibri"/>
                        </a:rPr>
                        <a:t>Drammen</a:t>
                      </a:r>
                      <a:endParaRPr lang="en-US" sz="1000" dirty="0">
                        <a:effectLst/>
                        <a:latin typeface="Calibri"/>
                        <a:ea typeface="Calibri"/>
                        <a:cs typeface="Times New Roman"/>
                      </a:endParaRPr>
                    </a:p>
                  </a:txBody>
                  <a:tcPr marL="62543" marR="62543" marT="0" marB="0" anchor="ctr"/>
                </a:tc>
                <a:tc>
                  <a:txBody>
                    <a:bodyPr/>
                    <a:lstStyle/>
                    <a:p>
                      <a:pPr marL="0" marR="0" algn="l">
                        <a:lnSpc>
                          <a:spcPct val="115000"/>
                        </a:lnSpc>
                        <a:spcBef>
                          <a:spcPts val="0"/>
                        </a:spcBef>
                        <a:spcAft>
                          <a:spcPts val="0"/>
                        </a:spcAft>
                      </a:pPr>
                      <a:r>
                        <a:rPr lang="en-US" sz="1000" u="sng" dirty="0">
                          <a:solidFill>
                            <a:srgbClr val="0000FF"/>
                          </a:solidFill>
                          <a:effectLst/>
                          <a:latin typeface="Calibri"/>
                          <a:ea typeface="Calibri"/>
                          <a:cs typeface="Calibri"/>
                          <a:hlinkClick r:id="rId24"/>
                        </a:rPr>
                        <a:t>Dialogue of Minister of Climate and Environment and city/regional governments</a:t>
                      </a:r>
                      <a:endParaRPr lang="en-US" sz="1000" dirty="0">
                        <a:effectLst/>
                        <a:latin typeface="Calibri"/>
                        <a:ea typeface="Calibri"/>
                        <a:cs typeface="Times New Roman"/>
                      </a:endParaRPr>
                    </a:p>
                  </a:txBody>
                  <a:tcPr marL="62543" marR="62543" marT="0" marB="0" anchor="b"/>
                </a:tc>
                <a:tc>
                  <a:txBody>
                    <a:bodyPr/>
                    <a:lstStyle/>
                    <a:p>
                      <a:pPr marL="0" marR="0" algn="l"/>
                      <a:r>
                        <a:rPr lang="en-US" sz="1000" b="0" dirty="0">
                          <a:effectLst/>
                          <a:latin typeface="Calibri"/>
                          <a:ea typeface="Times New Roman"/>
                          <a:cs typeface="Times New Roman"/>
                        </a:rPr>
                        <a:t>Ministry of Climate and Environment and Norwegian Association of Local and Regional Authorities (KS)</a:t>
                      </a:r>
                      <a:endParaRPr lang="en-US" sz="1000" b="1" dirty="0">
                        <a:effectLst/>
                        <a:latin typeface="Calibri"/>
                        <a:ea typeface="Times New Roman"/>
                        <a:cs typeface="Times New Roman"/>
                      </a:endParaRPr>
                    </a:p>
                  </a:txBody>
                  <a:tcPr marL="62543" marR="62543" marT="0" marB="0" anchor="b"/>
                </a:tc>
                <a:tc>
                  <a:txBody>
                    <a:bodyPr/>
                    <a:lstStyle/>
                    <a:p>
                      <a:pPr marL="0" marR="0" algn="l">
                        <a:lnSpc>
                          <a:spcPct val="115000"/>
                        </a:lnSpc>
                        <a:spcBef>
                          <a:spcPts val="0"/>
                        </a:spcBef>
                        <a:spcAft>
                          <a:spcPts val="0"/>
                        </a:spcAft>
                      </a:pPr>
                      <a:r>
                        <a:rPr lang="en-US" sz="1000" dirty="0">
                          <a:effectLst/>
                          <a:latin typeface="Calibri"/>
                          <a:ea typeface="Calibri"/>
                          <a:cs typeface="Calibri"/>
                        </a:rPr>
                        <a:t>11 June</a:t>
                      </a:r>
                      <a:endParaRPr lang="en-US" sz="1000" dirty="0">
                        <a:effectLst/>
                        <a:latin typeface="Calibri"/>
                        <a:ea typeface="Calibri"/>
                        <a:cs typeface="Times New Roman"/>
                      </a:endParaRPr>
                    </a:p>
                  </a:txBody>
                  <a:tcPr marL="62543" marR="62543" marT="0" marB="0" anchor="ctr"/>
                </a:tc>
              </a:tr>
              <a:tr h="292304">
                <a:tc>
                  <a:txBody>
                    <a:bodyPr/>
                    <a:lstStyle/>
                    <a:p>
                      <a:pPr marL="0" marR="0">
                        <a:lnSpc>
                          <a:spcPct val="115000"/>
                        </a:lnSpc>
                        <a:spcBef>
                          <a:spcPts val="0"/>
                        </a:spcBef>
                        <a:spcAft>
                          <a:spcPts val="0"/>
                        </a:spcAft>
                      </a:pPr>
                      <a:r>
                        <a:rPr lang="en-US" sz="1000" dirty="0" smtClean="0">
                          <a:effectLst/>
                        </a:rPr>
                        <a:t>18</a:t>
                      </a:r>
                      <a:endParaRPr lang="en-US" sz="1000" dirty="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a:effectLst/>
                        </a:rPr>
                        <a:t>Regional/Africa/ Cote d'Ivoire</a:t>
                      </a:r>
                      <a:endParaRPr lang="en-US" sz="100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a:effectLst/>
                        </a:rPr>
                        <a:t>Abidjan</a:t>
                      </a:r>
                      <a:endParaRPr lang="en-US" sz="100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u="sng">
                          <a:effectLst/>
                          <a:hlinkClick r:id="rId25"/>
                        </a:rPr>
                        <a:t>Climate Chance - Africa 2018</a:t>
                      </a:r>
                      <a:endParaRPr lang="en-US" sz="100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a:effectLst/>
                        </a:rPr>
                        <a:t>Climate Chance Association and ARDCI</a:t>
                      </a:r>
                      <a:endParaRPr lang="en-US" sz="100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a:effectLst/>
                        </a:rPr>
                        <a:t>28-29 June</a:t>
                      </a:r>
                      <a:endParaRPr lang="en-US" sz="1000">
                        <a:effectLst/>
                        <a:latin typeface="Calibri"/>
                        <a:ea typeface="Calibri"/>
                        <a:cs typeface="Times New Roman"/>
                      </a:endParaRPr>
                    </a:p>
                  </a:txBody>
                  <a:tcPr marL="35752" marR="35752" marT="0" marB="0" anchor="ctr"/>
                </a:tc>
              </a:tr>
              <a:tr h="292304">
                <a:tc>
                  <a:txBody>
                    <a:bodyPr/>
                    <a:lstStyle/>
                    <a:p>
                      <a:pPr marL="0" marR="0">
                        <a:lnSpc>
                          <a:spcPct val="115000"/>
                        </a:lnSpc>
                        <a:spcBef>
                          <a:spcPts val="0"/>
                        </a:spcBef>
                        <a:spcAft>
                          <a:spcPts val="0"/>
                        </a:spcAft>
                      </a:pPr>
                      <a:r>
                        <a:rPr lang="en-US" sz="1000" dirty="0" smtClean="0">
                          <a:effectLst/>
                        </a:rPr>
                        <a:t>19</a:t>
                      </a:r>
                      <a:endParaRPr lang="en-US" sz="1000" dirty="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a:effectLst/>
                        </a:rPr>
                        <a:t>Global/ Regional/ </a:t>
                      </a:r>
                      <a:br>
                        <a:rPr lang="en-US" sz="1000">
                          <a:effectLst/>
                        </a:rPr>
                      </a:br>
                      <a:r>
                        <a:rPr lang="en-US" sz="1000">
                          <a:effectLst/>
                        </a:rPr>
                        <a:t> Morocco</a:t>
                      </a:r>
                      <a:endParaRPr lang="en-US" sz="100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a:effectLst/>
                        </a:rPr>
                        <a:t>Chefchaouen</a:t>
                      </a:r>
                      <a:endParaRPr lang="en-US" sz="100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u="sng">
                          <a:effectLst/>
                          <a:hlinkClick r:id="rId26"/>
                        </a:rPr>
                        <a:t>1st World Forum of Intermediary Cities</a:t>
                      </a:r>
                      <a:endParaRPr lang="en-US" sz="100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a:effectLst/>
                        </a:rPr>
                        <a:t>UCLG </a:t>
                      </a:r>
                      <a:endParaRPr lang="en-US" sz="100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a:effectLst/>
                        </a:rPr>
                        <a:t>5-7 July</a:t>
                      </a:r>
                      <a:endParaRPr lang="en-US" sz="1000">
                        <a:effectLst/>
                        <a:latin typeface="Calibri"/>
                        <a:ea typeface="Calibri"/>
                        <a:cs typeface="Times New Roman"/>
                      </a:endParaRPr>
                    </a:p>
                  </a:txBody>
                  <a:tcPr marL="35752" marR="35752" marT="0" marB="0" anchor="ctr"/>
                </a:tc>
              </a:tr>
              <a:tr h="292304">
                <a:tc>
                  <a:txBody>
                    <a:bodyPr/>
                    <a:lstStyle/>
                    <a:p>
                      <a:pPr marL="0" marR="0">
                        <a:lnSpc>
                          <a:spcPct val="115000"/>
                        </a:lnSpc>
                        <a:spcBef>
                          <a:spcPts val="0"/>
                        </a:spcBef>
                        <a:spcAft>
                          <a:spcPts val="0"/>
                        </a:spcAft>
                      </a:pPr>
                      <a:r>
                        <a:rPr lang="en-US" sz="1000" dirty="0" smtClean="0">
                          <a:effectLst/>
                        </a:rPr>
                        <a:t>20</a:t>
                      </a:r>
                      <a:endParaRPr lang="en-US" sz="1000" dirty="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a:effectLst/>
                        </a:rPr>
                        <a:t>Regional / </a:t>
                      </a:r>
                    </a:p>
                    <a:p>
                      <a:pPr marL="0" marR="0">
                        <a:lnSpc>
                          <a:spcPct val="115000"/>
                        </a:lnSpc>
                        <a:spcBef>
                          <a:spcPts val="0"/>
                        </a:spcBef>
                        <a:spcAft>
                          <a:spcPts val="0"/>
                        </a:spcAft>
                      </a:pPr>
                      <a:r>
                        <a:rPr lang="en-US" sz="1000">
                          <a:effectLst/>
                        </a:rPr>
                        <a:t>Republic of Korea</a:t>
                      </a:r>
                      <a:endParaRPr lang="en-US" sz="100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a:effectLst/>
                        </a:rPr>
                        <a:t>Seoul</a:t>
                      </a:r>
                      <a:endParaRPr lang="en-US" sz="100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u="sng">
                          <a:effectLst/>
                          <a:hlinkClick r:id="rId27"/>
                        </a:rPr>
                        <a:t>North East Asia Air Quality Forum</a:t>
                      </a:r>
                      <a:endParaRPr lang="en-US" sz="100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a:effectLst/>
                        </a:rPr>
                        <a:t>ICLEI and Seoul Metropolitan Government </a:t>
                      </a:r>
                      <a:endParaRPr lang="en-US" sz="100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a:effectLst/>
                        </a:rPr>
                        <a:t>4-5 September</a:t>
                      </a:r>
                      <a:endParaRPr lang="en-US" sz="1000">
                        <a:effectLst/>
                        <a:latin typeface="Calibri"/>
                        <a:ea typeface="Calibri"/>
                        <a:cs typeface="Times New Roman"/>
                      </a:endParaRPr>
                    </a:p>
                  </a:txBody>
                  <a:tcPr marL="35752" marR="35752" marT="0" marB="0" anchor="ctr"/>
                </a:tc>
              </a:tr>
              <a:tr h="176230">
                <a:tc>
                  <a:txBody>
                    <a:bodyPr/>
                    <a:lstStyle/>
                    <a:p>
                      <a:pPr marL="0" marR="0">
                        <a:lnSpc>
                          <a:spcPct val="115000"/>
                        </a:lnSpc>
                        <a:spcBef>
                          <a:spcPts val="0"/>
                        </a:spcBef>
                        <a:spcAft>
                          <a:spcPts val="0"/>
                        </a:spcAft>
                      </a:pPr>
                      <a:r>
                        <a:rPr lang="en-US" sz="1000" dirty="0" smtClean="0">
                          <a:effectLst/>
                        </a:rPr>
                        <a:t>21</a:t>
                      </a:r>
                      <a:endParaRPr lang="en-US" sz="1000" dirty="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a:effectLst/>
                        </a:rPr>
                        <a:t>USA</a:t>
                      </a:r>
                      <a:endParaRPr lang="en-US" sz="100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a:effectLst/>
                        </a:rPr>
                        <a:t>San Francisco</a:t>
                      </a:r>
                      <a:endParaRPr lang="en-US" sz="100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u="sng">
                          <a:effectLst/>
                          <a:hlinkClick r:id="rId28"/>
                        </a:rPr>
                        <a:t>Global Climate Action Summit</a:t>
                      </a:r>
                      <a:endParaRPr lang="en-US" sz="100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a:effectLst/>
                        </a:rPr>
                        <a:t>State of California</a:t>
                      </a:r>
                      <a:endParaRPr lang="en-US" sz="100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a:effectLst/>
                        </a:rPr>
                        <a:t>12-14 September</a:t>
                      </a:r>
                      <a:endParaRPr lang="en-US" sz="1000">
                        <a:effectLst/>
                        <a:latin typeface="Calibri"/>
                        <a:ea typeface="Calibri"/>
                        <a:cs typeface="Times New Roman"/>
                      </a:endParaRPr>
                    </a:p>
                  </a:txBody>
                  <a:tcPr marL="35752" marR="35752" marT="0" marB="0" anchor="ctr"/>
                </a:tc>
              </a:tr>
              <a:tr h="176230">
                <a:tc>
                  <a:txBody>
                    <a:bodyPr/>
                    <a:lstStyle/>
                    <a:p>
                      <a:pPr marL="0" marR="0">
                        <a:lnSpc>
                          <a:spcPct val="115000"/>
                        </a:lnSpc>
                        <a:spcBef>
                          <a:spcPts val="0"/>
                        </a:spcBef>
                        <a:spcAft>
                          <a:spcPts val="0"/>
                        </a:spcAft>
                      </a:pPr>
                      <a:r>
                        <a:rPr lang="en-US" sz="1000" dirty="0" smtClean="0">
                          <a:effectLst/>
                        </a:rPr>
                        <a:t>22</a:t>
                      </a:r>
                      <a:endParaRPr lang="en-US" sz="1000" dirty="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a:effectLst/>
                        </a:rPr>
                        <a:t>Global/Regional/Spain</a:t>
                      </a:r>
                      <a:endParaRPr lang="en-US" sz="100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a:effectLst/>
                        </a:rPr>
                        <a:t>Barcelona</a:t>
                      </a:r>
                      <a:endParaRPr lang="en-US" sz="100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u="sng">
                          <a:effectLst/>
                          <a:hlinkClick r:id="rId29"/>
                        </a:rPr>
                        <a:t>International Climate Alliance Conference</a:t>
                      </a:r>
                      <a:endParaRPr lang="en-US" sz="100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a:effectLst/>
                        </a:rPr>
                        <a:t>Climate Alliance</a:t>
                      </a:r>
                      <a:endParaRPr lang="en-US" sz="100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a:effectLst/>
                        </a:rPr>
                        <a:t>1-3 October</a:t>
                      </a:r>
                      <a:endParaRPr lang="en-US" sz="1000">
                        <a:effectLst/>
                        <a:latin typeface="Calibri"/>
                        <a:ea typeface="Calibri"/>
                        <a:cs typeface="Times New Roman"/>
                      </a:endParaRPr>
                    </a:p>
                  </a:txBody>
                  <a:tcPr marL="35752" marR="35752" marT="0" marB="0" anchor="ctr"/>
                </a:tc>
              </a:tr>
              <a:tr h="146152">
                <a:tc>
                  <a:txBody>
                    <a:bodyPr/>
                    <a:lstStyle/>
                    <a:p>
                      <a:pPr marL="0" marR="0">
                        <a:lnSpc>
                          <a:spcPct val="115000"/>
                        </a:lnSpc>
                        <a:spcBef>
                          <a:spcPts val="0"/>
                        </a:spcBef>
                        <a:spcAft>
                          <a:spcPts val="0"/>
                        </a:spcAft>
                      </a:pPr>
                      <a:r>
                        <a:rPr lang="en-US" sz="1000" dirty="0" smtClean="0">
                          <a:effectLst/>
                        </a:rPr>
                        <a:t>23</a:t>
                      </a:r>
                      <a:endParaRPr lang="en-US" sz="1000" dirty="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a:effectLst/>
                        </a:rPr>
                        <a:t>Mexico</a:t>
                      </a:r>
                      <a:endParaRPr lang="en-US" sz="100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a:effectLst/>
                        </a:rPr>
                        <a:t>Campeche</a:t>
                      </a:r>
                      <a:endParaRPr lang="en-US" sz="100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u="sng">
                          <a:effectLst/>
                          <a:hlinkClick r:id="rId30"/>
                        </a:rPr>
                        <a:t>Conferencia Internacional</a:t>
                      </a:r>
                      <a:r>
                        <a:rPr lang="en-US" sz="1000">
                          <a:effectLst/>
                        </a:rPr>
                        <a:t> </a:t>
                      </a:r>
                      <a:endParaRPr lang="en-US" sz="100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a:effectLst/>
                        </a:rPr>
                        <a:t>SEMARNATCAM, nrg4sd and others</a:t>
                      </a:r>
                      <a:endParaRPr lang="en-US" sz="100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a:effectLst/>
                        </a:rPr>
                        <a:t>25-26 October</a:t>
                      </a:r>
                      <a:endParaRPr lang="en-US" sz="1000">
                        <a:effectLst/>
                        <a:latin typeface="Calibri"/>
                        <a:ea typeface="Calibri"/>
                        <a:cs typeface="Times New Roman"/>
                      </a:endParaRPr>
                    </a:p>
                  </a:txBody>
                  <a:tcPr marL="35752" marR="35752" marT="0" marB="0" anchor="ctr"/>
                </a:tc>
              </a:tr>
              <a:tr h="176230">
                <a:tc>
                  <a:txBody>
                    <a:bodyPr/>
                    <a:lstStyle/>
                    <a:p>
                      <a:pPr marL="0" marR="0">
                        <a:lnSpc>
                          <a:spcPct val="115000"/>
                        </a:lnSpc>
                        <a:spcBef>
                          <a:spcPts val="0"/>
                        </a:spcBef>
                        <a:spcAft>
                          <a:spcPts val="0"/>
                        </a:spcAft>
                      </a:pPr>
                      <a:r>
                        <a:rPr lang="en-US" sz="1000" dirty="0" smtClean="0">
                          <a:effectLst/>
                        </a:rPr>
                        <a:t>24</a:t>
                      </a:r>
                      <a:endParaRPr lang="en-US" sz="1000" dirty="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a:effectLst/>
                        </a:rPr>
                        <a:t>Global/  Argentina</a:t>
                      </a:r>
                      <a:endParaRPr lang="en-US" sz="100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a:effectLst/>
                        </a:rPr>
                        <a:t>Buenos Aires</a:t>
                      </a:r>
                      <a:endParaRPr lang="en-US" sz="100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u="sng">
                          <a:effectLst/>
                          <a:hlinkClick r:id="rId31"/>
                        </a:rPr>
                        <a:t>U20 Summit</a:t>
                      </a:r>
                      <a:r>
                        <a:rPr lang="en-US" sz="1000">
                          <a:effectLst/>
                        </a:rPr>
                        <a:t> </a:t>
                      </a:r>
                      <a:endParaRPr lang="en-US" sz="100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a:effectLst/>
                        </a:rPr>
                        <a:t>Buenos Aires, Paris and C40</a:t>
                      </a:r>
                      <a:endParaRPr lang="en-US" sz="1000">
                        <a:effectLst/>
                        <a:latin typeface="Calibri"/>
                        <a:ea typeface="Calibri"/>
                        <a:cs typeface="Times New Roman"/>
                      </a:endParaRPr>
                    </a:p>
                  </a:txBody>
                  <a:tcPr marL="35752" marR="35752" marT="0" marB="0" anchor="ctr"/>
                </a:tc>
                <a:tc>
                  <a:txBody>
                    <a:bodyPr/>
                    <a:lstStyle/>
                    <a:p>
                      <a:pPr marL="0" marR="0">
                        <a:lnSpc>
                          <a:spcPct val="115000"/>
                        </a:lnSpc>
                        <a:spcBef>
                          <a:spcPts val="0"/>
                        </a:spcBef>
                        <a:spcAft>
                          <a:spcPts val="0"/>
                        </a:spcAft>
                      </a:pPr>
                      <a:r>
                        <a:rPr lang="en-US" sz="1000" dirty="0">
                          <a:effectLst/>
                        </a:rPr>
                        <a:t>29-30 October</a:t>
                      </a:r>
                      <a:endParaRPr lang="en-US" sz="1000" dirty="0">
                        <a:effectLst/>
                        <a:latin typeface="Calibri"/>
                        <a:ea typeface="Calibri"/>
                        <a:cs typeface="Times New Roman"/>
                      </a:endParaRPr>
                    </a:p>
                  </a:txBody>
                  <a:tcPr marL="35752" marR="35752" marT="0" marB="0" anchor="ctr"/>
                </a:tc>
              </a:tr>
            </a:tbl>
          </a:graphicData>
        </a:graphic>
      </p:graphicFrame>
    </p:spTree>
    <p:extLst>
      <p:ext uri="{BB962C8B-B14F-4D97-AF65-F5344CB8AC3E}">
        <p14:creationId xmlns:p14="http://schemas.microsoft.com/office/powerpoint/2010/main" val="41027672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09339502"/>
              </p:ext>
            </p:extLst>
          </p:nvPr>
        </p:nvGraphicFramePr>
        <p:xfrm>
          <a:off x="208598" y="1468438"/>
          <a:ext cx="8767762" cy="4743102"/>
        </p:xfrm>
        <a:graphic>
          <a:graphicData uri="http://schemas.openxmlformats.org/drawingml/2006/table">
            <a:tbl>
              <a:tblPr>
                <a:tableStyleId>{5C22544A-7EE6-4342-B048-85BDC9FD1C3A}</a:tableStyleId>
              </a:tblPr>
              <a:tblGrid>
                <a:gridCol w="908660"/>
                <a:gridCol w="1338251"/>
                <a:gridCol w="1071809"/>
                <a:gridCol w="2020891"/>
                <a:gridCol w="3428151"/>
              </a:tblGrid>
              <a:tr h="282873">
                <a:tc>
                  <a:txBody>
                    <a:bodyPr/>
                    <a:lstStyle/>
                    <a:p>
                      <a:pPr algn="l" fontAlgn="ctr"/>
                      <a:r>
                        <a:rPr lang="en-US" sz="900" b="1" u="none" strike="noStrike" dirty="0">
                          <a:effectLst/>
                        </a:rPr>
                        <a:t>COP23 Presidency Guidance Question</a:t>
                      </a:r>
                      <a:endParaRPr lang="en-US" sz="900" b="1" i="0" u="none" strike="noStrike" dirty="0">
                        <a:solidFill>
                          <a:srgbClr val="000000"/>
                        </a:solidFill>
                        <a:effectLst/>
                        <a:latin typeface="Calibri"/>
                      </a:endParaRPr>
                    </a:p>
                  </a:txBody>
                  <a:tcPr marL="5893" marR="5893" marT="5893" marB="0" anchor="ctr"/>
                </a:tc>
                <a:tc>
                  <a:txBody>
                    <a:bodyPr/>
                    <a:lstStyle/>
                    <a:p>
                      <a:pPr algn="l" fontAlgn="ctr"/>
                      <a:r>
                        <a:rPr lang="en-US" sz="900" b="1" u="none" strike="noStrike" dirty="0">
                          <a:effectLst/>
                        </a:rPr>
                        <a:t>Focus</a:t>
                      </a:r>
                      <a:endParaRPr lang="en-US" sz="900" b="1" i="0" u="none" strike="noStrike" dirty="0">
                        <a:solidFill>
                          <a:srgbClr val="000000"/>
                        </a:solidFill>
                        <a:effectLst/>
                        <a:latin typeface="Calibri"/>
                      </a:endParaRPr>
                    </a:p>
                  </a:txBody>
                  <a:tcPr marL="5893" marR="5893" marT="5893" marB="0" anchor="ctr"/>
                </a:tc>
                <a:tc>
                  <a:txBody>
                    <a:bodyPr/>
                    <a:lstStyle/>
                    <a:p>
                      <a:pPr algn="l" fontAlgn="ctr"/>
                      <a:r>
                        <a:rPr lang="en-US" sz="900" b="1" u="none" strike="noStrike" dirty="0">
                          <a:effectLst/>
                        </a:rPr>
                        <a:t>Relevance for local and regional governments</a:t>
                      </a:r>
                      <a:endParaRPr lang="en-US" sz="900" b="1" i="0" u="none" strike="noStrike" dirty="0">
                        <a:solidFill>
                          <a:srgbClr val="000000"/>
                        </a:solidFill>
                        <a:effectLst/>
                        <a:latin typeface="Calibri"/>
                      </a:endParaRPr>
                    </a:p>
                  </a:txBody>
                  <a:tcPr marL="5893" marR="5893" marT="5893" marB="0" anchor="ctr"/>
                </a:tc>
                <a:tc>
                  <a:txBody>
                    <a:bodyPr/>
                    <a:lstStyle/>
                    <a:p>
                      <a:pPr algn="l" fontAlgn="ctr"/>
                      <a:r>
                        <a:rPr lang="en-US" sz="900" b="1" u="none" strike="noStrike" dirty="0">
                          <a:effectLst/>
                        </a:rPr>
                        <a:t>ICLEI Formulated question?</a:t>
                      </a:r>
                      <a:endParaRPr lang="en-US" sz="900" b="1" i="0" u="none" strike="noStrike" dirty="0">
                        <a:solidFill>
                          <a:srgbClr val="000000"/>
                        </a:solidFill>
                        <a:effectLst/>
                        <a:latin typeface="Calibri"/>
                      </a:endParaRPr>
                    </a:p>
                  </a:txBody>
                  <a:tcPr marL="5893" marR="5893" marT="5893" marB="0" anchor="ctr"/>
                </a:tc>
                <a:tc>
                  <a:txBody>
                    <a:bodyPr/>
                    <a:lstStyle/>
                    <a:p>
                      <a:pPr algn="l" fontAlgn="ctr"/>
                      <a:r>
                        <a:rPr lang="en-US" sz="900" b="1" u="none" strike="noStrike" dirty="0">
                          <a:effectLst/>
                        </a:rPr>
                        <a:t>Specific issues</a:t>
                      </a:r>
                      <a:endParaRPr lang="en-US" sz="900" b="1" i="0" u="none" strike="noStrike" dirty="0">
                        <a:solidFill>
                          <a:srgbClr val="000000"/>
                        </a:solidFill>
                        <a:effectLst/>
                        <a:latin typeface="Calibri"/>
                      </a:endParaRPr>
                    </a:p>
                  </a:txBody>
                  <a:tcPr marL="5893" marR="5893" marT="5893" marB="0" anchor="ctr"/>
                </a:tc>
              </a:tr>
              <a:tr h="1980109">
                <a:tc>
                  <a:txBody>
                    <a:bodyPr/>
                    <a:lstStyle/>
                    <a:p>
                      <a:pPr algn="l" fontAlgn="ctr"/>
                      <a:r>
                        <a:rPr lang="en-US" sz="1400" u="none" strike="noStrike" dirty="0">
                          <a:effectLst/>
                        </a:rPr>
                        <a:t>Where are we?</a:t>
                      </a:r>
                      <a:endParaRPr lang="en-US" sz="1400" b="0" i="0" u="none" strike="noStrike" dirty="0">
                        <a:solidFill>
                          <a:srgbClr val="000000"/>
                        </a:solidFill>
                        <a:effectLst/>
                        <a:latin typeface="Calibri"/>
                      </a:endParaRPr>
                    </a:p>
                  </a:txBody>
                  <a:tcPr marL="5893" marR="5893" marT="5893" marB="0" anchor="ctr"/>
                </a:tc>
                <a:tc>
                  <a:txBody>
                    <a:bodyPr/>
                    <a:lstStyle/>
                    <a:p>
                      <a:pPr algn="l" fontAlgn="ctr"/>
                      <a:r>
                        <a:rPr lang="en-US" sz="1400" b="1" u="none" strike="noStrike" dirty="0" smtClean="0">
                          <a:effectLst/>
                        </a:rPr>
                        <a:t>DELIVERY </a:t>
                      </a:r>
                    </a:p>
                    <a:p>
                      <a:pPr algn="l" fontAlgn="ctr"/>
                      <a:r>
                        <a:rPr lang="en-US" sz="1400" u="none" strike="noStrike" dirty="0" smtClean="0">
                          <a:effectLst/>
                        </a:rPr>
                        <a:t>Plans </a:t>
                      </a:r>
                      <a:r>
                        <a:rPr lang="en-US" sz="1400" u="none" strike="noStrike" dirty="0">
                          <a:effectLst/>
                        </a:rPr>
                        <a:t>and Actions under the current </a:t>
                      </a:r>
                      <a:r>
                        <a:rPr lang="en-US" sz="1400" u="none" strike="noStrike" dirty="0" smtClean="0">
                          <a:effectLst/>
                        </a:rPr>
                        <a:t>NDC</a:t>
                      </a:r>
                      <a:endParaRPr lang="en-US" sz="1400" b="1" i="0" u="none" strike="noStrike" dirty="0">
                        <a:solidFill>
                          <a:srgbClr val="000000"/>
                        </a:solidFill>
                        <a:effectLst/>
                        <a:latin typeface="Calibri"/>
                      </a:endParaRPr>
                    </a:p>
                  </a:txBody>
                  <a:tcPr marL="5893" marR="5893" marT="5893" marB="0" anchor="ctr"/>
                </a:tc>
                <a:tc>
                  <a:txBody>
                    <a:bodyPr/>
                    <a:lstStyle/>
                    <a:p>
                      <a:pPr algn="l" fontAlgn="ctr"/>
                      <a:r>
                        <a:rPr lang="en-US" sz="1200" u="none" strike="noStrike" dirty="0">
                          <a:effectLst/>
                        </a:rPr>
                        <a:t>Is sustainable urbanization adequately included in the current NDCs?</a:t>
                      </a:r>
                      <a:endParaRPr lang="en-US" sz="1200" b="0" i="0" u="none" strike="noStrike" dirty="0">
                        <a:solidFill>
                          <a:srgbClr val="000000"/>
                        </a:solidFill>
                        <a:effectLst/>
                        <a:latin typeface="Calibri"/>
                      </a:endParaRPr>
                    </a:p>
                  </a:txBody>
                  <a:tcPr marL="5893" marR="5893" marT="5893" marB="0" anchor="ctr"/>
                </a:tc>
                <a:tc>
                  <a:txBody>
                    <a:bodyPr/>
                    <a:lstStyle/>
                    <a:p>
                      <a:pPr algn="l" fontAlgn="ctr"/>
                      <a:r>
                        <a:rPr lang="en-US" sz="1000" u="none" strike="noStrike" dirty="0">
                          <a:effectLst/>
                        </a:rPr>
                        <a:t>How can local and regional governments help national </a:t>
                      </a:r>
                      <a:r>
                        <a:rPr lang="en-US" sz="1000" u="none" strike="noStrike" dirty="0" smtClean="0">
                          <a:effectLst/>
                        </a:rPr>
                        <a:t>governments (including ministries of climate change and urbanization) to </a:t>
                      </a:r>
                      <a:r>
                        <a:rPr lang="en-US" sz="1000" u="none" strike="noStrike" dirty="0">
                          <a:effectLst/>
                        </a:rPr>
                        <a:t>seize the potential of sustainable and integrated urban and territorial development in the of implementation of NDCs?</a:t>
                      </a:r>
                      <a:endParaRPr lang="en-US" sz="1000" b="0" i="0" u="none" strike="noStrike" dirty="0">
                        <a:solidFill>
                          <a:srgbClr val="000000"/>
                        </a:solidFill>
                        <a:effectLst/>
                        <a:latin typeface="Calibri"/>
                      </a:endParaRPr>
                    </a:p>
                  </a:txBody>
                  <a:tcPr marL="5893" marR="5893" marT="5893" marB="0" anchor="ctr"/>
                </a:tc>
                <a:tc>
                  <a:txBody>
                    <a:bodyPr/>
                    <a:lstStyle/>
                    <a:p>
                      <a:pPr marL="228600" indent="-228600" algn="l" fontAlgn="ctr">
                        <a:buAutoNum type="arabicParenR"/>
                      </a:pPr>
                      <a:r>
                        <a:rPr lang="en-US" sz="900" u="none" strike="noStrike" dirty="0" smtClean="0">
                          <a:effectLst/>
                        </a:rPr>
                        <a:t>Does </a:t>
                      </a:r>
                      <a:r>
                        <a:rPr lang="en-US" sz="900" u="none" strike="noStrike" dirty="0">
                          <a:effectLst/>
                        </a:rPr>
                        <a:t>the current NDC refer to national urban policy or does it have any specific references to urban sectors like buildings, transport, waster, demand-side energy efficiency, renewable energy, sustainable consumption or production, procurement, biodiversity (</a:t>
                      </a:r>
                      <a:r>
                        <a:rPr lang="en-US" sz="900" u="none" strike="noStrike" dirty="0" err="1">
                          <a:effectLst/>
                        </a:rPr>
                        <a:t>e.g</a:t>
                      </a:r>
                      <a:r>
                        <a:rPr lang="en-US" sz="900" u="none" strike="noStrike" dirty="0">
                          <a:effectLst/>
                        </a:rPr>
                        <a:t>: reality check with </a:t>
                      </a:r>
                      <a:r>
                        <a:rPr lang="en-US" sz="900" u="none" strike="noStrike" dirty="0" smtClean="0">
                          <a:effectLst/>
                        </a:rPr>
                        <a:t>NDCs and UN-Habitat  Analysis) </a:t>
                      </a:r>
                    </a:p>
                    <a:p>
                      <a:pPr marL="228600" indent="-228600" algn="l" fontAlgn="ctr">
                        <a:buAutoNum type="arabicParenR"/>
                      </a:pPr>
                      <a:endParaRPr lang="en-US" sz="900" u="none" strike="noStrike" dirty="0" smtClean="0">
                        <a:effectLst/>
                      </a:endParaRPr>
                    </a:p>
                    <a:p>
                      <a:pPr marL="228600" indent="-228600" algn="l" fontAlgn="ctr">
                        <a:buAutoNum type="arabicParenR"/>
                      </a:pPr>
                      <a:r>
                        <a:rPr lang="en-US" sz="900" u="none" strike="noStrike" dirty="0" smtClean="0">
                          <a:effectLst/>
                        </a:rPr>
                        <a:t>If </a:t>
                      </a:r>
                      <a:r>
                        <a:rPr lang="en-US" sz="900" u="none" strike="noStrike" dirty="0">
                          <a:effectLst/>
                        </a:rPr>
                        <a:t>yes, are these consulted with the respective local and regional governments </a:t>
                      </a:r>
                      <a:endParaRPr lang="en-US" sz="900" u="none" strike="noStrike" dirty="0" smtClean="0">
                        <a:effectLst/>
                      </a:endParaRPr>
                    </a:p>
                    <a:p>
                      <a:pPr marL="228600" indent="-228600" algn="l" fontAlgn="ctr">
                        <a:buAutoNum type="arabicParenR"/>
                      </a:pPr>
                      <a:endParaRPr lang="en-US" sz="900" u="none" strike="noStrike" dirty="0" smtClean="0">
                        <a:effectLst/>
                      </a:endParaRPr>
                    </a:p>
                    <a:p>
                      <a:pPr marL="228600" indent="-228600" algn="l" fontAlgn="ctr">
                        <a:buAutoNum type="arabicParenR"/>
                      </a:pPr>
                      <a:r>
                        <a:rPr lang="en-US" sz="900" u="none" strike="noStrike" smtClean="0">
                          <a:effectLst/>
                        </a:rPr>
                        <a:t>If </a:t>
                      </a:r>
                      <a:r>
                        <a:rPr lang="en-US" sz="900" u="none" strike="noStrike" dirty="0">
                          <a:effectLst/>
                        </a:rPr>
                        <a:t>not, is there any room to integrate existing plans, actions or commitments of local and regional governments into the current NDCs (e.g. captured at </a:t>
                      </a:r>
                      <a:r>
                        <a:rPr lang="en-US" sz="900" u="none" strike="noStrike" dirty="0" err="1">
                          <a:effectLst/>
                        </a:rPr>
                        <a:t>carbonn</a:t>
                      </a:r>
                      <a:r>
                        <a:rPr lang="en-US" sz="900" u="none" strike="noStrike" dirty="0">
                          <a:effectLst/>
                        </a:rPr>
                        <a:t> Climate Registry or </a:t>
                      </a:r>
                      <a:r>
                        <a:rPr lang="en-US" sz="900" u="none" strike="noStrike" dirty="0" err="1">
                          <a:effectLst/>
                        </a:rPr>
                        <a:t>GCoM</a:t>
                      </a:r>
                      <a:r>
                        <a:rPr lang="en-US" sz="900" u="none" strike="noStrike" dirty="0">
                          <a:effectLst/>
                        </a:rPr>
                        <a:t> Commitment), as well as those developed by other ministries of urbanization</a:t>
                      </a:r>
                      <a:endParaRPr lang="en-US" sz="900" b="0" i="0" u="none" strike="noStrike" dirty="0">
                        <a:solidFill>
                          <a:srgbClr val="000000"/>
                        </a:solidFill>
                        <a:effectLst/>
                        <a:latin typeface="Calibri"/>
                      </a:endParaRPr>
                    </a:p>
                  </a:txBody>
                  <a:tcPr marL="5893" marR="5893" marT="5893" marB="0" anchor="ctr"/>
                </a:tc>
              </a:tr>
              <a:tr h="1272927">
                <a:tc>
                  <a:txBody>
                    <a:bodyPr/>
                    <a:lstStyle/>
                    <a:p>
                      <a:pPr algn="l" fontAlgn="ctr"/>
                      <a:r>
                        <a:rPr lang="en-US" sz="1400" u="none" strike="noStrike" dirty="0">
                          <a:effectLst/>
                        </a:rPr>
                        <a:t>Where do we want to go? </a:t>
                      </a:r>
                      <a:endParaRPr lang="en-US" sz="1400" b="0" i="0" u="none" strike="noStrike" dirty="0">
                        <a:solidFill>
                          <a:srgbClr val="000000"/>
                        </a:solidFill>
                        <a:effectLst/>
                        <a:latin typeface="Calibri"/>
                      </a:endParaRPr>
                    </a:p>
                  </a:txBody>
                  <a:tcPr marL="5893" marR="5893" marT="5893" marB="0" anchor="ctr"/>
                </a:tc>
                <a:tc>
                  <a:txBody>
                    <a:bodyPr/>
                    <a:lstStyle/>
                    <a:p>
                      <a:pPr algn="l" fontAlgn="ctr"/>
                      <a:r>
                        <a:rPr lang="en-US" sz="1400" b="1" u="none" strike="noStrike" dirty="0" smtClean="0">
                          <a:effectLst/>
                        </a:rPr>
                        <a:t>RAISE</a:t>
                      </a:r>
                    </a:p>
                    <a:p>
                      <a:pPr algn="l" fontAlgn="ctr"/>
                      <a:r>
                        <a:rPr lang="en-US" sz="1400" u="none" strike="noStrike" dirty="0" smtClean="0">
                          <a:effectLst/>
                        </a:rPr>
                        <a:t>Ambitions </a:t>
                      </a:r>
                      <a:r>
                        <a:rPr lang="en-US" sz="1400" u="none" strike="noStrike" dirty="0">
                          <a:effectLst/>
                        </a:rPr>
                        <a:t>of current and future NDCs </a:t>
                      </a:r>
                      <a:endParaRPr lang="en-US" sz="1400" b="1" i="0" u="none" strike="noStrike" dirty="0">
                        <a:solidFill>
                          <a:srgbClr val="000000"/>
                        </a:solidFill>
                        <a:effectLst/>
                        <a:latin typeface="Calibri"/>
                      </a:endParaRPr>
                    </a:p>
                  </a:txBody>
                  <a:tcPr marL="5893" marR="5893" marT="5893" marB="0" anchor="ctr"/>
                </a:tc>
                <a:tc>
                  <a:txBody>
                    <a:bodyPr/>
                    <a:lstStyle/>
                    <a:p>
                      <a:pPr algn="l" fontAlgn="ctr"/>
                      <a:r>
                        <a:rPr lang="en-US" sz="1200" u="none" strike="noStrike" dirty="0">
                          <a:effectLst/>
                        </a:rPr>
                        <a:t>How can we raise national ambition through multilevel governance</a:t>
                      </a:r>
                      <a:endParaRPr lang="en-US" sz="1200" b="0" i="0" u="none" strike="noStrike" dirty="0">
                        <a:solidFill>
                          <a:srgbClr val="000000"/>
                        </a:solidFill>
                        <a:effectLst/>
                        <a:latin typeface="Calibri"/>
                      </a:endParaRPr>
                    </a:p>
                  </a:txBody>
                  <a:tcPr marL="5893" marR="5893" marT="5893" marB="0" anchor="ctr"/>
                </a:tc>
                <a:tc>
                  <a:txBody>
                    <a:bodyPr/>
                    <a:lstStyle/>
                    <a:p>
                      <a:pPr algn="l" fontAlgn="ctr"/>
                      <a:r>
                        <a:rPr lang="en-US" sz="1000" u="none" strike="noStrike" dirty="0">
                          <a:effectLst/>
                        </a:rPr>
                        <a:t>What are the options to integrate commitments and actions of local and regional governments in to current and future NDCs</a:t>
                      </a:r>
                      <a:endParaRPr lang="en-US" sz="1000" b="0" i="0" u="none" strike="noStrike" dirty="0">
                        <a:solidFill>
                          <a:srgbClr val="000000"/>
                        </a:solidFill>
                        <a:effectLst/>
                        <a:latin typeface="Calibri"/>
                      </a:endParaRPr>
                    </a:p>
                  </a:txBody>
                  <a:tcPr marL="5893" marR="5893" marT="5893" marB="0" anchor="ctr"/>
                </a:tc>
                <a:tc>
                  <a:txBody>
                    <a:bodyPr/>
                    <a:lstStyle/>
                    <a:p>
                      <a:pPr algn="l" fontAlgn="ctr"/>
                      <a:r>
                        <a:rPr lang="en-US" sz="900" u="none" strike="noStrike" dirty="0">
                          <a:effectLst/>
                        </a:rPr>
                        <a:t>1) How can national commitments integrate existing and future commitments  (e.g. captured at </a:t>
                      </a:r>
                      <a:r>
                        <a:rPr lang="en-US" sz="900" u="none" strike="noStrike" dirty="0" err="1">
                          <a:effectLst/>
                        </a:rPr>
                        <a:t>carbonn</a:t>
                      </a:r>
                      <a:r>
                        <a:rPr lang="en-US" sz="900" u="none" strike="noStrike" dirty="0">
                          <a:effectLst/>
                        </a:rPr>
                        <a:t> Climate Registry or </a:t>
                      </a:r>
                      <a:r>
                        <a:rPr lang="en-US" sz="900" u="none" strike="noStrike" dirty="0" err="1">
                          <a:effectLst/>
                        </a:rPr>
                        <a:t>GCoM</a:t>
                      </a:r>
                      <a:r>
                        <a:rPr lang="en-US" sz="900" u="none" strike="noStrike" dirty="0">
                          <a:effectLst/>
                        </a:rPr>
                        <a:t> Commitment) of local and regional governments into current and future NDCs?</a:t>
                      </a:r>
                      <a:endParaRPr lang="en-US" sz="900" b="0" i="0" u="none" strike="noStrike" dirty="0">
                        <a:solidFill>
                          <a:srgbClr val="000000"/>
                        </a:solidFill>
                        <a:effectLst/>
                        <a:latin typeface="Calibri"/>
                      </a:endParaRPr>
                    </a:p>
                  </a:txBody>
                  <a:tcPr marL="5893" marR="5893" marT="5893" marB="0" anchor="ctr"/>
                </a:tc>
              </a:tr>
              <a:tr h="990054">
                <a:tc>
                  <a:txBody>
                    <a:bodyPr/>
                    <a:lstStyle/>
                    <a:p>
                      <a:pPr algn="l" fontAlgn="ctr"/>
                      <a:r>
                        <a:rPr lang="en-US" sz="1400" u="none" strike="noStrike" dirty="0">
                          <a:effectLst/>
                        </a:rPr>
                        <a:t>How do we get there?</a:t>
                      </a:r>
                      <a:endParaRPr lang="en-US" sz="1400" b="0" i="0" u="none" strike="noStrike" dirty="0">
                        <a:solidFill>
                          <a:srgbClr val="000000"/>
                        </a:solidFill>
                        <a:effectLst/>
                        <a:latin typeface="Calibri"/>
                      </a:endParaRPr>
                    </a:p>
                  </a:txBody>
                  <a:tcPr marL="5893" marR="5893" marT="5893" marB="0" anchor="ct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n-US" sz="1400" b="1" u="none" strike="noStrike" dirty="0" smtClean="0">
                          <a:effectLst/>
                        </a:rPr>
                        <a:t>DEVELOP</a:t>
                      </a:r>
                      <a:endParaRPr lang="en-US" sz="1400" b="1" i="0" u="none" strike="noStrike" dirty="0" smtClean="0">
                        <a:solidFill>
                          <a:srgbClr val="000000"/>
                        </a:solidFill>
                        <a:effectLst/>
                        <a:latin typeface="+mn-lt"/>
                      </a:endParaRPr>
                    </a:p>
                    <a:p>
                      <a:pPr algn="l" fontAlgn="ctr"/>
                      <a:r>
                        <a:rPr lang="en-US" sz="1400" u="none" strike="noStrike" dirty="0" smtClean="0">
                          <a:effectLst/>
                        </a:rPr>
                        <a:t>Road ahead </a:t>
                      </a:r>
                      <a:endParaRPr lang="en-US" sz="1400" b="1" i="0" u="none" strike="noStrike" dirty="0">
                        <a:solidFill>
                          <a:srgbClr val="000000"/>
                        </a:solidFill>
                        <a:effectLst/>
                        <a:latin typeface="Calibri"/>
                      </a:endParaRPr>
                    </a:p>
                  </a:txBody>
                  <a:tcPr marL="5893" marR="5893" marT="5893" marB="0" anchor="ctr"/>
                </a:tc>
                <a:tc>
                  <a:txBody>
                    <a:bodyPr/>
                    <a:lstStyle/>
                    <a:p>
                      <a:pPr algn="l" fontAlgn="ctr"/>
                      <a:r>
                        <a:rPr lang="en-US" sz="1200" u="none" strike="noStrike" dirty="0">
                          <a:effectLst/>
                        </a:rPr>
                        <a:t>What measures and changes are needed?</a:t>
                      </a:r>
                      <a:endParaRPr lang="en-US" sz="1200" b="0" i="0" u="none" strike="noStrike" dirty="0">
                        <a:solidFill>
                          <a:srgbClr val="000000"/>
                        </a:solidFill>
                        <a:effectLst/>
                        <a:latin typeface="Calibri"/>
                      </a:endParaRPr>
                    </a:p>
                  </a:txBody>
                  <a:tcPr marL="5893" marR="5893" marT="5893" marB="0" anchor="ctr"/>
                </a:tc>
                <a:tc>
                  <a:txBody>
                    <a:bodyPr/>
                    <a:lstStyle/>
                    <a:p>
                      <a:pPr algn="l" fontAlgn="ctr"/>
                      <a:r>
                        <a:rPr lang="en-US" sz="1000" u="none" strike="noStrike" dirty="0">
                          <a:effectLst/>
                        </a:rPr>
                        <a:t>How can national governments collaborate with local and regional governments to mobilize appropriate technical, financial and policy resources to realize solutions addressed in delivering and raising ambition</a:t>
                      </a:r>
                      <a:endParaRPr lang="en-US" sz="1000" b="0" i="0" u="none" strike="noStrike" dirty="0">
                        <a:solidFill>
                          <a:srgbClr val="000000"/>
                        </a:solidFill>
                        <a:effectLst/>
                        <a:latin typeface="Calibri"/>
                      </a:endParaRPr>
                    </a:p>
                  </a:txBody>
                  <a:tcPr marL="5893" marR="5893" marT="5893" marB="0" anchor="ctr"/>
                </a:tc>
                <a:tc>
                  <a:txBody>
                    <a:bodyPr/>
                    <a:lstStyle/>
                    <a:p>
                      <a:pPr algn="l" fontAlgn="ctr"/>
                      <a:r>
                        <a:rPr lang="en-US" sz="900" u="none" strike="noStrike" dirty="0">
                          <a:effectLst/>
                        </a:rPr>
                        <a:t>Roadmaps for </a:t>
                      </a:r>
                      <a:endParaRPr lang="en-US" sz="900" u="none" strike="noStrike" dirty="0" smtClean="0">
                        <a:effectLst/>
                      </a:endParaRPr>
                    </a:p>
                    <a:p>
                      <a:pPr algn="l" fontAlgn="ctr"/>
                      <a:endParaRPr lang="en-US" sz="900" u="none" strike="noStrike" dirty="0" smtClean="0">
                        <a:effectLst/>
                      </a:endParaRPr>
                    </a:p>
                    <a:p>
                      <a:pPr marL="228600" indent="-228600" algn="l" fontAlgn="ctr">
                        <a:buAutoNum type="arabicParenR"/>
                      </a:pPr>
                      <a:r>
                        <a:rPr lang="en-US" sz="900" u="none" strike="noStrike" dirty="0" smtClean="0">
                          <a:effectLst/>
                        </a:rPr>
                        <a:t>Towards </a:t>
                      </a:r>
                      <a:r>
                        <a:rPr lang="en-US" sz="900" u="none" strike="noStrike" dirty="0">
                          <a:effectLst/>
                        </a:rPr>
                        <a:t>2018 </a:t>
                      </a:r>
                      <a:endParaRPr lang="en-US" sz="900" u="none" strike="noStrike" dirty="0" smtClean="0">
                        <a:effectLst/>
                      </a:endParaRPr>
                    </a:p>
                    <a:p>
                      <a:pPr marL="228600" indent="-228600" algn="l" fontAlgn="ctr">
                        <a:buAutoNum type="arabicParenR"/>
                      </a:pPr>
                      <a:endParaRPr lang="en-US" sz="900" u="none" strike="noStrike" dirty="0" smtClean="0">
                        <a:effectLst/>
                      </a:endParaRPr>
                    </a:p>
                    <a:p>
                      <a:pPr marL="228600" indent="-228600" algn="l" fontAlgn="ctr">
                        <a:buAutoNum type="arabicParenR"/>
                      </a:pPr>
                      <a:r>
                        <a:rPr lang="en-US" sz="900" u="none" strike="noStrike" dirty="0" smtClean="0">
                          <a:effectLst/>
                        </a:rPr>
                        <a:t>Towards </a:t>
                      </a:r>
                      <a:r>
                        <a:rPr lang="en-US" sz="900" u="none" strike="noStrike" dirty="0">
                          <a:effectLst/>
                        </a:rPr>
                        <a:t>2020 </a:t>
                      </a:r>
                      <a:endParaRPr lang="en-US" sz="900" u="none" strike="noStrike" dirty="0" smtClean="0">
                        <a:effectLst/>
                      </a:endParaRPr>
                    </a:p>
                    <a:p>
                      <a:pPr marL="228600" indent="-228600" algn="l" fontAlgn="ctr">
                        <a:buAutoNum type="arabicParenR"/>
                      </a:pPr>
                      <a:endParaRPr lang="en-US" sz="900" u="none" strike="noStrike" dirty="0" smtClean="0">
                        <a:effectLst/>
                      </a:endParaRPr>
                    </a:p>
                    <a:p>
                      <a:pPr marL="228600" indent="-228600" algn="l" fontAlgn="ctr">
                        <a:buAutoNum type="arabicParenR"/>
                      </a:pPr>
                      <a:r>
                        <a:rPr lang="en-US" sz="900" u="none" strike="noStrike" dirty="0" smtClean="0">
                          <a:effectLst/>
                        </a:rPr>
                        <a:t>Beyond </a:t>
                      </a:r>
                      <a:r>
                        <a:rPr lang="en-US" sz="900" u="none" strike="noStrike" dirty="0">
                          <a:effectLst/>
                        </a:rPr>
                        <a:t>2020</a:t>
                      </a:r>
                      <a:endParaRPr lang="en-US" sz="900" b="0" i="0" u="none" strike="noStrike" dirty="0">
                        <a:solidFill>
                          <a:srgbClr val="000000"/>
                        </a:solidFill>
                        <a:effectLst/>
                        <a:latin typeface="Calibri"/>
                      </a:endParaRPr>
                    </a:p>
                  </a:txBody>
                  <a:tcPr marL="5893" marR="5893" marT="5893" marB="0" anchor="ctr"/>
                </a:tc>
              </a:tr>
            </a:tbl>
          </a:graphicData>
        </a:graphic>
      </p:graphicFrame>
      <p:sp>
        <p:nvSpPr>
          <p:cNvPr id="5" name="Title 1"/>
          <p:cNvSpPr txBox="1">
            <a:spLocks/>
          </p:cNvSpPr>
          <p:nvPr/>
        </p:nvSpPr>
        <p:spPr>
          <a:xfrm>
            <a:off x="53340" y="892422"/>
            <a:ext cx="8953500" cy="670561"/>
          </a:xfrm>
          <a:prstGeom prst="rect">
            <a:avLst/>
          </a:prstGeom>
        </p:spPr>
        <p:txBody>
          <a:bodyPr/>
          <a:lstStyle>
            <a:lvl1pPr algn="l" defTabSz="457200" rtl="0" eaLnBrk="1" latinLnBrk="0" hangingPunct="1">
              <a:spcBef>
                <a:spcPct val="0"/>
              </a:spcBef>
              <a:buNone/>
              <a:defRPr sz="3600" b="1" i="0" kern="1200">
                <a:solidFill>
                  <a:srgbClr val="0F7674"/>
                </a:solidFill>
                <a:latin typeface="Calibri"/>
                <a:ea typeface="+mj-ea"/>
                <a:cs typeface="Calibri"/>
              </a:defRPr>
            </a:lvl1pPr>
          </a:lstStyle>
          <a:p>
            <a:r>
              <a:rPr lang="en-US" dirty="0" smtClean="0"/>
              <a:t>Cities and Regions </a:t>
            </a:r>
            <a:r>
              <a:rPr lang="en-US" dirty="0" err="1" smtClean="0"/>
              <a:t>Talanoa</a:t>
            </a:r>
            <a:r>
              <a:rPr lang="en-US" dirty="0" smtClean="0"/>
              <a:t> Dialogues - HOW?</a:t>
            </a:r>
            <a:endParaRPr lang="en-GB" sz="2000" dirty="0"/>
          </a:p>
        </p:txBody>
      </p:sp>
    </p:spTree>
    <p:extLst>
      <p:ext uri="{BB962C8B-B14F-4D97-AF65-F5344CB8AC3E}">
        <p14:creationId xmlns:p14="http://schemas.microsoft.com/office/powerpoint/2010/main" val="2446328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67744" y="4617302"/>
            <a:ext cx="3330204" cy="2092881"/>
          </a:xfrm>
          <a:prstGeom prst="rect">
            <a:avLst/>
          </a:prstGeom>
          <a:solidFill>
            <a:schemeClr val="bg1"/>
          </a:solidFill>
        </p:spPr>
        <p:txBody>
          <a:bodyPr wrap="square">
            <a:spAutoFit/>
          </a:bodyPr>
          <a:lstStyle/>
          <a:p>
            <a:pPr marL="171450" indent="-171450">
              <a:buFont typeface="Wingdings" panose="05000000000000000000" pitchFamily="2" charset="2"/>
              <a:buChar char="ü"/>
            </a:pPr>
            <a:r>
              <a:rPr lang="en-US" sz="1300" dirty="0">
                <a:solidFill>
                  <a:srgbClr val="232323"/>
                </a:solidFill>
              </a:rPr>
              <a:t>Office of the President's Special Envoy for Climate Change</a:t>
            </a:r>
          </a:p>
          <a:p>
            <a:pPr marL="171450" indent="-171450">
              <a:buFont typeface="Wingdings" panose="05000000000000000000" pitchFamily="2" charset="2"/>
              <a:buChar char="ü"/>
            </a:pPr>
            <a:r>
              <a:rPr lang="en-US" sz="1300" dirty="0">
                <a:solidFill>
                  <a:srgbClr val="232323"/>
                </a:solidFill>
              </a:rPr>
              <a:t>Ministry of Environment and </a:t>
            </a:r>
            <a:r>
              <a:rPr lang="en-US" sz="1300" dirty="0" smtClean="0">
                <a:solidFill>
                  <a:srgbClr val="232323"/>
                </a:solidFill>
              </a:rPr>
              <a:t>Forestry</a:t>
            </a:r>
            <a:r>
              <a:rPr lang="en-US" sz="1300" dirty="0">
                <a:solidFill>
                  <a:srgbClr val="232323"/>
                </a:solidFill>
              </a:rPr>
              <a:t> </a:t>
            </a:r>
          </a:p>
          <a:p>
            <a:pPr marL="171450" indent="-171450">
              <a:buFont typeface="Wingdings" panose="05000000000000000000" pitchFamily="2" charset="2"/>
              <a:buChar char="ü"/>
            </a:pPr>
            <a:r>
              <a:rPr lang="en-US" sz="1300" dirty="0">
                <a:solidFill>
                  <a:srgbClr val="232323"/>
                </a:solidFill>
              </a:rPr>
              <a:t>Ministry of National Development Planning (BAPPENAS) </a:t>
            </a:r>
          </a:p>
          <a:p>
            <a:pPr marL="171450" indent="-171450">
              <a:buFont typeface="Wingdings" panose="05000000000000000000" pitchFamily="2" charset="2"/>
              <a:buChar char="ü"/>
            </a:pPr>
            <a:r>
              <a:rPr lang="en-US" sz="1300" dirty="0">
                <a:solidFill>
                  <a:srgbClr val="232323"/>
                </a:solidFill>
              </a:rPr>
              <a:t>Provincial Development Planning Agency</a:t>
            </a:r>
          </a:p>
          <a:p>
            <a:pPr marL="171450" indent="-171450">
              <a:buFont typeface="Wingdings" panose="05000000000000000000" pitchFamily="2" charset="2"/>
              <a:buChar char="ü"/>
            </a:pPr>
            <a:r>
              <a:rPr lang="en-US" sz="1300" dirty="0">
                <a:solidFill>
                  <a:srgbClr val="232323"/>
                </a:solidFill>
              </a:rPr>
              <a:t>Resilient Jakarta </a:t>
            </a:r>
            <a:r>
              <a:rPr lang="en-US" sz="1300" dirty="0" smtClean="0">
                <a:solidFill>
                  <a:srgbClr val="232323"/>
                </a:solidFill>
              </a:rPr>
              <a:t>Secretariat</a:t>
            </a:r>
            <a:endParaRPr lang="en-US" sz="1300" dirty="0">
              <a:solidFill>
                <a:srgbClr val="232323"/>
              </a:solidFill>
            </a:endParaRPr>
          </a:p>
          <a:p>
            <a:pPr marL="171450" indent="-171450">
              <a:buFont typeface="Wingdings" panose="05000000000000000000" pitchFamily="2" charset="2"/>
              <a:buChar char="ü"/>
            </a:pPr>
            <a:r>
              <a:rPr lang="en-US" sz="1300" dirty="0">
                <a:solidFill>
                  <a:srgbClr val="232323"/>
                </a:solidFill>
              </a:rPr>
              <a:t>Cities: Jakarta / Bekasi / </a:t>
            </a:r>
            <a:r>
              <a:rPr lang="en-US" sz="1300" dirty="0" smtClean="0">
                <a:solidFill>
                  <a:srgbClr val="232323"/>
                </a:solidFill>
              </a:rPr>
              <a:t>Tangerang / Seoul</a:t>
            </a:r>
          </a:p>
          <a:p>
            <a:pPr marL="171450" indent="-171450">
              <a:buFont typeface="Wingdings" panose="05000000000000000000" pitchFamily="2" charset="2"/>
              <a:buChar char="ü"/>
            </a:pPr>
            <a:r>
              <a:rPr lang="en-US" sz="1300" dirty="0" smtClean="0">
                <a:solidFill>
                  <a:srgbClr val="232323"/>
                </a:solidFill>
              </a:rPr>
              <a:t>WWF Indonesia </a:t>
            </a:r>
          </a:p>
          <a:p>
            <a:pPr marL="171450" indent="-171450">
              <a:buFont typeface="Wingdings" panose="05000000000000000000" pitchFamily="2" charset="2"/>
              <a:buChar char="ü"/>
            </a:pPr>
            <a:r>
              <a:rPr lang="en-US" sz="1300" dirty="0" smtClean="0">
                <a:solidFill>
                  <a:srgbClr val="232323"/>
                </a:solidFill>
              </a:rPr>
              <a:t>ICLEI</a:t>
            </a:r>
            <a:endParaRPr lang="en-US" sz="1300" dirty="0">
              <a:solidFill>
                <a:srgbClr val="232323"/>
              </a:solidFill>
            </a:endParaRPr>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val="0"/>
              </a:ext>
            </a:extLst>
          </a:blip>
          <a:srcRect l="31154" t="30769" r="4423" b="15385"/>
          <a:stretch/>
        </p:blipFill>
        <p:spPr>
          <a:xfrm>
            <a:off x="205425" y="1230924"/>
            <a:ext cx="3993819" cy="2503588"/>
          </a:xfrm>
          <a:prstGeom prst="rect">
            <a:avLst/>
          </a:prstGeom>
        </p:spPr>
      </p:pic>
      <p:pic>
        <p:nvPicPr>
          <p:cNvPr id="6" name="Picture 5"/>
          <p:cNvPicPr>
            <a:picLocks noChangeAspect="1"/>
          </p:cNvPicPr>
          <p:nvPr/>
        </p:nvPicPr>
        <p:blipFill rotWithShape="1">
          <a:blip r:embed="rId3" cstate="email">
            <a:extLst>
              <a:ext uri="{28A0092B-C50C-407E-A947-70E740481C1C}">
                <a14:useLocalDpi xmlns:a14="http://schemas.microsoft.com/office/drawing/2010/main" val="0"/>
              </a:ext>
            </a:extLst>
          </a:blip>
          <a:srcRect l="7979" t="13124" r="7484" b="14046"/>
          <a:stretch/>
        </p:blipFill>
        <p:spPr>
          <a:xfrm>
            <a:off x="5016372" y="1072657"/>
            <a:ext cx="3196331" cy="1476668"/>
          </a:xfrm>
          <a:prstGeom prst="rect">
            <a:avLst/>
          </a:prstGeom>
        </p:spPr>
      </p:pic>
      <p:pic>
        <p:nvPicPr>
          <p:cNvPr id="7" name="Picture 6"/>
          <p:cNvPicPr>
            <a:picLocks noChangeAspect="1"/>
          </p:cNvPicPr>
          <p:nvPr/>
        </p:nvPicPr>
        <p:blipFill rotWithShape="1">
          <a:blip r:embed="rId4" cstate="email">
            <a:extLst>
              <a:ext uri="{28A0092B-C50C-407E-A947-70E740481C1C}">
                <a14:useLocalDpi xmlns:a14="http://schemas.microsoft.com/office/drawing/2010/main" val="0"/>
              </a:ext>
            </a:extLst>
          </a:blip>
          <a:srcRect t="15869"/>
          <a:stretch/>
        </p:blipFill>
        <p:spPr>
          <a:xfrm>
            <a:off x="193429" y="3867177"/>
            <a:ext cx="5526556" cy="2357773"/>
          </a:xfrm>
          <a:prstGeom prst="rect">
            <a:avLst/>
          </a:prstGeom>
        </p:spPr>
      </p:pic>
      <p:pic>
        <p:nvPicPr>
          <p:cNvPr id="8" name="Picture 7"/>
          <p:cNvPicPr>
            <a:picLocks noChangeAspect="1"/>
          </p:cNvPicPr>
          <p:nvPr/>
        </p:nvPicPr>
        <p:blipFill rotWithShape="1">
          <a:blip r:embed="rId5" cstate="email">
            <a:extLst>
              <a:ext uri="{28A0092B-C50C-407E-A947-70E740481C1C}">
                <a14:useLocalDpi xmlns:a14="http://schemas.microsoft.com/office/drawing/2010/main" val="0"/>
              </a:ext>
            </a:extLst>
          </a:blip>
          <a:srcRect l="5769" t="14919" r="5769" b="11994"/>
          <a:stretch/>
        </p:blipFill>
        <p:spPr>
          <a:xfrm>
            <a:off x="6174071" y="3902385"/>
            <a:ext cx="2331418" cy="633537"/>
          </a:xfrm>
          <a:prstGeom prst="rect">
            <a:avLst/>
          </a:prstGeom>
        </p:spPr>
      </p:pic>
      <p:sp>
        <p:nvSpPr>
          <p:cNvPr id="9" name="Title 1"/>
          <p:cNvSpPr txBox="1">
            <a:spLocks/>
          </p:cNvSpPr>
          <p:nvPr/>
        </p:nvSpPr>
        <p:spPr>
          <a:xfrm>
            <a:off x="5295294" y="2560046"/>
            <a:ext cx="3864895" cy="1089007"/>
          </a:xfrm>
          <a:prstGeom prst="rect">
            <a:avLst/>
          </a:prstGeom>
        </p:spPr>
        <p:txBody>
          <a:bodyPr/>
          <a:lstStyle>
            <a:lvl1pPr algn="l" defTabSz="457200" rtl="0" eaLnBrk="1" latinLnBrk="0" hangingPunct="1">
              <a:spcBef>
                <a:spcPct val="0"/>
              </a:spcBef>
              <a:buNone/>
              <a:defRPr sz="3600" b="1" i="0" kern="1200">
                <a:solidFill>
                  <a:srgbClr val="0F7674"/>
                </a:solidFill>
                <a:latin typeface="Calibri"/>
                <a:ea typeface="+mj-ea"/>
                <a:cs typeface="Calibri"/>
              </a:defRPr>
            </a:lvl1pPr>
          </a:lstStyle>
          <a:p>
            <a:pPr marL="285750" indent="-285750">
              <a:spcAft>
                <a:spcPts val="600"/>
              </a:spcAft>
              <a:buFont typeface="Wingdings" panose="05000000000000000000" pitchFamily="2" charset="2"/>
              <a:buChar char="ü"/>
            </a:pPr>
            <a:r>
              <a:rPr lang="en-US" sz="1300" b="0" dirty="0" smtClean="0">
                <a:solidFill>
                  <a:srgbClr val="232323"/>
                </a:solidFill>
              </a:rPr>
              <a:t>Minister of </a:t>
            </a:r>
            <a:r>
              <a:rPr lang="en-US" sz="1300" b="0" dirty="0" err="1" smtClean="0">
                <a:solidFill>
                  <a:srgbClr val="232323"/>
                </a:solidFill>
              </a:rPr>
              <a:t>St.Lucia</a:t>
            </a:r>
            <a:endParaRPr lang="en-US" sz="1300" b="0" dirty="0" smtClean="0">
              <a:solidFill>
                <a:srgbClr val="232323"/>
              </a:solidFill>
            </a:endParaRPr>
          </a:p>
          <a:p>
            <a:pPr marL="285750" indent="-285750">
              <a:spcAft>
                <a:spcPts val="600"/>
              </a:spcAft>
              <a:buFont typeface="Wingdings" panose="05000000000000000000" pitchFamily="2" charset="2"/>
              <a:buChar char="ü"/>
            </a:pPr>
            <a:r>
              <a:rPr lang="en-US" sz="1300" b="0" dirty="0" smtClean="0">
                <a:solidFill>
                  <a:srgbClr val="232323"/>
                </a:solidFill>
              </a:rPr>
              <a:t>Councilor of Edmonton, Chair of FCM GMF</a:t>
            </a:r>
          </a:p>
          <a:p>
            <a:pPr marL="285750" indent="-285750">
              <a:spcAft>
                <a:spcPts val="600"/>
              </a:spcAft>
              <a:buFont typeface="Wingdings" panose="05000000000000000000" pitchFamily="2" charset="2"/>
              <a:buChar char="ü"/>
            </a:pPr>
            <a:r>
              <a:rPr lang="en-US" sz="1300" b="0" dirty="0" smtClean="0">
                <a:solidFill>
                  <a:srgbClr val="232323"/>
                </a:solidFill>
              </a:rPr>
              <a:t>Environment Secretary of Quito and Montreal</a:t>
            </a:r>
          </a:p>
          <a:p>
            <a:pPr marL="285750" indent="-285750">
              <a:spcAft>
                <a:spcPts val="600"/>
              </a:spcAft>
              <a:buFont typeface="Wingdings" panose="05000000000000000000" pitchFamily="2" charset="2"/>
              <a:buChar char="ü"/>
            </a:pPr>
            <a:r>
              <a:rPr lang="en-US" sz="1300" b="0" dirty="0" smtClean="0">
                <a:solidFill>
                  <a:srgbClr val="232323"/>
                </a:solidFill>
              </a:rPr>
              <a:t>ICLEI</a:t>
            </a:r>
            <a:endParaRPr lang="en-US" sz="1300" b="0" dirty="0">
              <a:solidFill>
                <a:srgbClr val="232323"/>
              </a:solidFill>
            </a:endParaRPr>
          </a:p>
        </p:txBody>
      </p:sp>
      <p:pic>
        <p:nvPicPr>
          <p:cNvPr id="10" name="Picture 9"/>
          <p:cNvPicPr>
            <a:picLocks noChangeAspect="1"/>
          </p:cNvPicPr>
          <p:nvPr/>
        </p:nvPicPr>
        <p:blipFill rotWithShape="1">
          <a:blip r:embed="rId6" cstate="email">
            <a:extLst>
              <a:ext uri="{28A0092B-C50C-407E-A947-70E740481C1C}">
                <a14:useLocalDpi xmlns:a14="http://schemas.microsoft.com/office/drawing/2010/main" val="0"/>
              </a:ext>
            </a:extLst>
          </a:blip>
          <a:srcRect l="5883" t="8666" r="5018" b="9667"/>
          <a:stretch/>
        </p:blipFill>
        <p:spPr bwMode="auto">
          <a:xfrm>
            <a:off x="4427211" y="2761765"/>
            <a:ext cx="645181" cy="591605"/>
          </a:xfrm>
          <a:prstGeom prst="rect">
            <a:avLst/>
          </a:prstGeom>
          <a:noFill/>
          <a:ln>
            <a:noFill/>
          </a:ln>
          <a:extLst/>
        </p:spPr>
      </p:pic>
    </p:spTree>
    <p:extLst>
      <p:ext uri="{BB962C8B-B14F-4D97-AF65-F5344CB8AC3E}">
        <p14:creationId xmlns:p14="http://schemas.microsoft.com/office/powerpoint/2010/main" val="22422589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14300" y="1044822"/>
            <a:ext cx="8953500" cy="670561"/>
          </a:xfrm>
          <a:prstGeom prst="rect">
            <a:avLst/>
          </a:prstGeom>
        </p:spPr>
        <p:txBody>
          <a:bodyPr/>
          <a:lstStyle>
            <a:lvl1pPr algn="l" defTabSz="457200" rtl="0" eaLnBrk="1" latinLnBrk="0" hangingPunct="1">
              <a:spcBef>
                <a:spcPct val="0"/>
              </a:spcBef>
              <a:buNone/>
              <a:defRPr sz="3600" b="1" i="0" kern="1200">
                <a:solidFill>
                  <a:srgbClr val="0F7674"/>
                </a:solidFill>
                <a:latin typeface="Calibri"/>
                <a:ea typeface="+mj-ea"/>
                <a:cs typeface="Calibri"/>
              </a:defRPr>
            </a:lvl1pPr>
          </a:lstStyle>
          <a:p>
            <a:r>
              <a:rPr lang="en-US" dirty="0" smtClean="0"/>
              <a:t>Cities and Regions </a:t>
            </a:r>
            <a:r>
              <a:rPr lang="en-US" dirty="0" err="1" smtClean="0"/>
              <a:t>Talanoa</a:t>
            </a:r>
            <a:r>
              <a:rPr lang="en-US" dirty="0" smtClean="0"/>
              <a:t> Dialogues - WHAT?</a:t>
            </a:r>
            <a:endParaRPr lang="en-GB" sz="2000" dirty="0"/>
          </a:p>
        </p:txBody>
      </p:sp>
      <p:sp>
        <p:nvSpPr>
          <p:cNvPr id="5" name="Content Placeholder 2"/>
          <p:cNvSpPr txBox="1">
            <a:spLocks/>
          </p:cNvSpPr>
          <p:nvPr/>
        </p:nvSpPr>
        <p:spPr>
          <a:xfrm>
            <a:off x="114300" y="1814443"/>
            <a:ext cx="8770620" cy="4746377"/>
          </a:xfrm>
          <a:prstGeom prst="rect">
            <a:avLst/>
          </a:prstGeom>
        </p:spPr>
        <p:txBody>
          <a:bodyPr/>
          <a:lstStyle>
            <a:lvl1pPr marL="0" indent="0" algn="l" defTabSz="457200" rtl="0" eaLnBrk="1" latinLnBrk="0" hangingPunct="1">
              <a:spcBef>
                <a:spcPct val="20000"/>
              </a:spcBef>
              <a:buSzPct val="100000"/>
              <a:buFontTx/>
              <a:buNone/>
              <a:defRPr sz="3200" kern="1200">
                <a:solidFill>
                  <a:schemeClr val="tx1"/>
                </a:solidFill>
                <a:latin typeface="+mn-lt"/>
                <a:ea typeface="+mn-ea"/>
                <a:cs typeface="+mn-cs"/>
              </a:defRPr>
            </a:lvl1pPr>
            <a:lvl2pPr marL="457200" indent="0" algn="l" defTabSz="457200" rtl="0" eaLnBrk="1" latinLnBrk="0" hangingPunct="1">
              <a:spcBef>
                <a:spcPct val="20000"/>
              </a:spcBef>
              <a:spcAft>
                <a:spcPts val="600"/>
              </a:spcAft>
              <a:buFont typeface="Arial"/>
              <a:buNone/>
              <a:defRPr sz="2800" kern="1200">
                <a:solidFill>
                  <a:schemeClr val="tx1"/>
                </a:solidFill>
                <a:latin typeface="+mn-lt"/>
                <a:ea typeface="+mn-ea"/>
                <a:cs typeface="+mn-cs"/>
              </a:defRPr>
            </a:lvl2pPr>
            <a:lvl3pPr marL="914400" indent="0" algn="l" defTabSz="457200" rtl="0" eaLnBrk="1" latinLnBrk="0" hangingPunct="1">
              <a:spcBef>
                <a:spcPts val="24"/>
              </a:spcBef>
              <a:spcAft>
                <a:spcPts val="0"/>
              </a:spcAft>
              <a:buSzPct val="100000"/>
              <a:buFontTx/>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SzPct val="100000"/>
              <a:buFontTx/>
              <a:buNone/>
              <a:defRPr sz="20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20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20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2000" kern="1200">
                <a:solidFill>
                  <a:schemeClr val="tx1"/>
                </a:solidFill>
                <a:latin typeface="+mn-lt"/>
                <a:ea typeface="+mn-ea"/>
                <a:cs typeface="+mn-cs"/>
              </a:defRPr>
            </a:lvl9pPr>
          </a:lstStyle>
          <a:p>
            <a:pPr marL="342900" lvl="0" indent="-342900">
              <a:buFont typeface="Arial" panose="020B0604020202020204" pitchFamily="34" charset="0"/>
              <a:buChar char="•"/>
            </a:pPr>
            <a:r>
              <a:rPr lang="en-GB" sz="2500" dirty="0"/>
              <a:t>Respective NDCs – </a:t>
            </a:r>
            <a:r>
              <a:rPr lang="en-GB" sz="2000" u="sng" dirty="0">
                <a:hlinkClick r:id="rId2"/>
              </a:rPr>
              <a:t>http://www4.unfccc.int/ndcregistry/Pages/Home.aspx</a:t>
            </a:r>
            <a:r>
              <a:rPr lang="en-GB" sz="2000" dirty="0"/>
              <a:t> </a:t>
            </a:r>
            <a:endParaRPr lang="en-US" sz="2000" dirty="0"/>
          </a:p>
          <a:p>
            <a:pPr marL="342900" indent="-342900">
              <a:buFont typeface="Arial" panose="020B0604020202020204" pitchFamily="34" charset="0"/>
              <a:buChar char="•"/>
            </a:pPr>
            <a:endParaRPr lang="de-DE" sz="500" dirty="0" smtClean="0"/>
          </a:p>
          <a:p>
            <a:pPr marL="342900" indent="-342900">
              <a:buFont typeface="Arial" panose="020B0604020202020204" pitchFamily="34" charset="0"/>
              <a:buChar char="•"/>
            </a:pPr>
            <a:r>
              <a:rPr lang="de-DE" sz="2500" dirty="0" smtClean="0"/>
              <a:t>UN-Habitat Analysis </a:t>
            </a:r>
            <a:r>
              <a:rPr lang="de-DE" sz="2500" dirty="0"/>
              <a:t>– </a:t>
            </a:r>
            <a:r>
              <a:rPr lang="de-DE" sz="2000" u="sng" dirty="0">
                <a:hlinkClick r:id="rId3"/>
              </a:rPr>
              <a:t>https://unhabitat.org/books/sustainable-urbanization-in-the-paris-agreement/</a:t>
            </a:r>
            <a:r>
              <a:rPr lang="en-GB" sz="2000" dirty="0"/>
              <a:t> </a:t>
            </a:r>
            <a:endParaRPr lang="en-US" sz="2000" dirty="0"/>
          </a:p>
          <a:p>
            <a:pPr marL="342900" lvl="0" indent="-342900">
              <a:buFont typeface="Arial" panose="020B0604020202020204" pitchFamily="34" charset="0"/>
              <a:buChar char="•"/>
            </a:pPr>
            <a:endParaRPr lang="en-GB" sz="500" dirty="0" smtClean="0"/>
          </a:p>
          <a:p>
            <a:pPr marL="342900" lvl="0" indent="-342900">
              <a:buFont typeface="Arial" panose="020B0604020202020204" pitchFamily="34" charset="0"/>
              <a:buChar char="•"/>
            </a:pPr>
            <a:r>
              <a:rPr lang="en-GB" sz="2500" dirty="0" err="1" smtClean="0"/>
              <a:t>carbon</a:t>
            </a:r>
            <a:r>
              <a:rPr lang="en-GB" sz="2500" i="1" dirty="0" err="1" smtClean="0"/>
              <a:t>n</a:t>
            </a:r>
            <a:r>
              <a:rPr lang="en-GB" sz="2500" dirty="0" smtClean="0"/>
              <a:t> </a:t>
            </a:r>
            <a:r>
              <a:rPr lang="en-GB" sz="2500" dirty="0"/>
              <a:t>Climate Registry </a:t>
            </a:r>
            <a:r>
              <a:rPr lang="en-GB" sz="2500" dirty="0" smtClean="0"/>
              <a:t>data </a:t>
            </a:r>
            <a:r>
              <a:rPr lang="en-GB" sz="2500" dirty="0"/>
              <a:t>– </a:t>
            </a:r>
            <a:r>
              <a:rPr lang="en-GB" sz="2000" u="sng" dirty="0">
                <a:hlinkClick r:id="rId4"/>
              </a:rPr>
              <a:t>www.carbonn.org</a:t>
            </a:r>
            <a:endParaRPr lang="en-US" sz="2000" dirty="0"/>
          </a:p>
          <a:p>
            <a:pPr marL="342900" lvl="0" indent="-342900">
              <a:buFont typeface="Arial" panose="020B0604020202020204" pitchFamily="34" charset="0"/>
              <a:buChar char="•"/>
            </a:pPr>
            <a:endParaRPr lang="en-GB" sz="500" dirty="0" smtClean="0"/>
          </a:p>
          <a:p>
            <a:pPr marL="342900" lvl="0" indent="-342900">
              <a:buFont typeface="Arial" panose="020B0604020202020204" pitchFamily="34" charset="0"/>
              <a:buChar char="•"/>
            </a:pPr>
            <a:r>
              <a:rPr lang="en-GB" sz="2500" dirty="0" err="1" smtClean="0"/>
              <a:t>GCoM</a:t>
            </a:r>
            <a:r>
              <a:rPr lang="en-GB" sz="2500" dirty="0" smtClean="0"/>
              <a:t> Committed Cities – </a:t>
            </a:r>
            <a:r>
              <a:rPr lang="en-GB" sz="2000" u="sng" dirty="0">
                <a:hlinkClick r:id="rId5"/>
              </a:rPr>
              <a:t>https://www.globalcovenantofmayors.org/</a:t>
            </a:r>
            <a:r>
              <a:rPr lang="en-GB" sz="2000" dirty="0"/>
              <a:t> </a:t>
            </a:r>
            <a:endParaRPr lang="en-US" sz="2000" dirty="0"/>
          </a:p>
          <a:p>
            <a:pPr marL="342900" lvl="0" indent="-342900">
              <a:buFont typeface="Arial" panose="020B0604020202020204" pitchFamily="34" charset="0"/>
              <a:buChar char="•"/>
            </a:pPr>
            <a:endParaRPr lang="en-GB" sz="500" dirty="0" smtClean="0"/>
          </a:p>
          <a:p>
            <a:pPr marL="342900" lvl="0" indent="-342900">
              <a:buFont typeface="Arial" panose="020B0604020202020204" pitchFamily="34" charset="0"/>
              <a:buChar char="•"/>
            </a:pPr>
            <a:r>
              <a:rPr lang="en-GB" sz="2500" dirty="0" err="1" smtClean="0"/>
              <a:t>CitiesIPCC</a:t>
            </a:r>
            <a:r>
              <a:rPr lang="en-GB" sz="2500" dirty="0" smtClean="0"/>
              <a:t> </a:t>
            </a:r>
            <a:r>
              <a:rPr lang="en-GB" sz="2500" dirty="0"/>
              <a:t>conference outcomes – </a:t>
            </a:r>
            <a:r>
              <a:rPr lang="en-GB" sz="2000" u="sng" dirty="0">
                <a:hlinkClick r:id="rId6"/>
              </a:rPr>
              <a:t>https://citiesipcc.org</a:t>
            </a:r>
            <a:r>
              <a:rPr lang="en-GB" sz="2000" u="sng" dirty="0" smtClean="0">
                <a:hlinkClick r:id="rId6"/>
              </a:rPr>
              <a:t>/</a:t>
            </a:r>
            <a:endParaRPr lang="en-GB" sz="2000" u="sng" dirty="0" smtClean="0"/>
          </a:p>
          <a:p>
            <a:pPr marL="342900" lvl="0" indent="-342900">
              <a:buFont typeface="Arial" panose="020B0604020202020204" pitchFamily="34" charset="0"/>
              <a:buChar char="•"/>
            </a:pPr>
            <a:endParaRPr lang="en-GB" sz="500" dirty="0" smtClean="0"/>
          </a:p>
          <a:p>
            <a:pPr marL="342900" lvl="0" indent="-342900">
              <a:buFont typeface="Arial" panose="020B0604020202020204" pitchFamily="34" charset="0"/>
              <a:buChar char="•"/>
            </a:pPr>
            <a:r>
              <a:rPr lang="en-GB" sz="2500" dirty="0" err="1" smtClean="0"/>
              <a:t>Talanoa</a:t>
            </a:r>
            <a:r>
              <a:rPr lang="en-GB" sz="2500" dirty="0" smtClean="0"/>
              <a:t> Dialogues Homepage: </a:t>
            </a:r>
            <a:r>
              <a:rPr lang="en-GB" sz="2000" u="sng" dirty="0">
                <a:hlinkClick r:id="rId7"/>
              </a:rPr>
              <a:t>https</a:t>
            </a:r>
            <a:r>
              <a:rPr lang="en-GB" sz="2000" u="sng" dirty="0" smtClean="0">
                <a:hlinkClick r:id="rId7"/>
              </a:rPr>
              <a:t>://</a:t>
            </a:r>
            <a:r>
              <a:rPr lang="en-GB" sz="2000" dirty="0" smtClean="0">
                <a:hlinkClick r:id="rId7"/>
              </a:rPr>
              <a:t>talanoadialogues.com</a:t>
            </a:r>
            <a:r>
              <a:rPr lang="en-GB" sz="2000" dirty="0" smtClean="0"/>
              <a:t>  </a:t>
            </a:r>
          </a:p>
          <a:p>
            <a:pPr marL="342900" lvl="0" indent="-342900">
              <a:buFont typeface="Arial" panose="020B0604020202020204" pitchFamily="34" charset="0"/>
              <a:buChar char="•"/>
            </a:pPr>
            <a:r>
              <a:rPr lang="en-GB" sz="2500" dirty="0" smtClean="0"/>
              <a:t>Cities and Regions Updates </a:t>
            </a:r>
            <a:r>
              <a:rPr lang="en-GB" sz="2000" dirty="0" smtClean="0">
                <a:hlinkClick r:id="rId8"/>
              </a:rPr>
              <a:t>www.citiesandregions.org/talanoa</a:t>
            </a:r>
            <a:r>
              <a:rPr lang="en-GB" sz="2000" dirty="0" smtClean="0"/>
              <a:t> </a:t>
            </a:r>
            <a:endParaRPr lang="en-US" sz="2000" dirty="0"/>
          </a:p>
        </p:txBody>
      </p:sp>
    </p:spTree>
    <p:extLst>
      <p:ext uri="{BB962C8B-B14F-4D97-AF65-F5344CB8AC3E}">
        <p14:creationId xmlns:p14="http://schemas.microsoft.com/office/powerpoint/2010/main" val="39984746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8366"/>
            <a:ext cx="7475415" cy="1143000"/>
          </a:xfrm>
        </p:spPr>
        <p:txBody>
          <a:bodyPr/>
          <a:lstStyle/>
          <a:p>
            <a:r>
              <a:rPr lang="en-GB" dirty="0">
                <a:hlinkClick r:id="rId2"/>
              </a:rPr>
              <a:t>Resources page</a:t>
            </a:r>
            <a:r>
              <a:rPr lang="en-GB" dirty="0"/>
              <a:t> </a:t>
            </a:r>
            <a:r>
              <a:rPr lang="en-GB" dirty="0" smtClean="0"/>
              <a:t>with </a:t>
            </a:r>
            <a:r>
              <a:rPr lang="en-GB" dirty="0" smtClean="0">
                <a:hlinkClick r:id="rId3"/>
              </a:rPr>
              <a:t>Submissions</a:t>
            </a:r>
            <a:r>
              <a:rPr lang="en-GB" dirty="0" smtClean="0"/>
              <a:t> </a:t>
            </a:r>
            <a:r>
              <a:rPr lang="en-GB" dirty="0"/>
              <a:t>of the LGMA community to the UNFCCC</a:t>
            </a:r>
          </a:p>
        </p:txBody>
      </p:sp>
      <p:pic>
        <p:nvPicPr>
          <p:cNvPr id="4" name="Content Placeholder 3"/>
          <p:cNvPicPr>
            <a:picLocks noGrp="1" noChangeAspect="1"/>
          </p:cNvPicPr>
          <p:nvPr>
            <p:ph idx="1"/>
          </p:nvPr>
        </p:nvPicPr>
        <p:blipFill>
          <a:blip r:embed="rId4" cstate="email">
            <a:extLst>
              <a:ext uri="{28A0092B-C50C-407E-A947-70E740481C1C}">
                <a14:useLocalDpi xmlns:a14="http://schemas.microsoft.com/office/drawing/2010/main" val="0"/>
              </a:ext>
            </a:extLst>
          </a:blip>
          <a:stretch>
            <a:fillRect/>
          </a:stretch>
        </p:blipFill>
        <p:spPr>
          <a:xfrm>
            <a:off x="457200" y="2071366"/>
            <a:ext cx="7635252" cy="4654177"/>
          </a:xfrm>
        </p:spPr>
      </p:pic>
    </p:spTree>
    <p:extLst>
      <p:ext uri="{BB962C8B-B14F-4D97-AF65-F5344CB8AC3E}">
        <p14:creationId xmlns:p14="http://schemas.microsoft.com/office/powerpoint/2010/main" val="33728865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6024"/>
            <a:ext cx="7475415" cy="1143000"/>
          </a:xfrm>
        </p:spPr>
        <p:txBody>
          <a:bodyPr/>
          <a:lstStyle/>
          <a:p>
            <a:r>
              <a:rPr lang="en-GB" dirty="0">
                <a:hlinkClick r:id="rId2"/>
              </a:rPr>
              <a:t>2018 schedules</a:t>
            </a:r>
            <a:r>
              <a:rPr lang="en-GB" dirty="0"/>
              <a:t> of the Cities and Regions Talanoa Dialogues</a:t>
            </a:r>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737396" y="2455879"/>
            <a:ext cx="7518846" cy="4237894"/>
          </a:xfrm>
        </p:spPr>
      </p:pic>
      <p:sp>
        <p:nvSpPr>
          <p:cNvPr id="5" name="Content Placeholder 2"/>
          <p:cNvSpPr txBox="1">
            <a:spLocks/>
          </p:cNvSpPr>
          <p:nvPr/>
        </p:nvSpPr>
        <p:spPr>
          <a:xfrm>
            <a:off x="103652" y="2030448"/>
            <a:ext cx="9040348" cy="4407912"/>
          </a:xfrm>
          <a:prstGeom prst="rect">
            <a:avLst/>
          </a:prstGeom>
        </p:spPr>
        <p:txBody>
          <a:bodyPr/>
          <a:lstStyle>
            <a:lvl1pPr marL="0" indent="0" algn="l" defTabSz="457200" rtl="0" eaLnBrk="1" latinLnBrk="0" hangingPunct="1">
              <a:spcBef>
                <a:spcPct val="20000"/>
              </a:spcBef>
              <a:buSzPct val="100000"/>
              <a:buFontTx/>
              <a:buNone/>
              <a:defRPr sz="3200" kern="1200">
                <a:solidFill>
                  <a:schemeClr val="tx1"/>
                </a:solidFill>
                <a:latin typeface="+mn-lt"/>
                <a:ea typeface="+mn-ea"/>
                <a:cs typeface="+mn-cs"/>
              </a:defRPr>
            </a:lvl1pPr>
            <a:lvl2pPr marL="457200" indent="0" algn="l" defTabSz="457200" rtl="0" eaLnBrk="1" latinLnBrk="0" hangingPunct="1">
              <a:spcBef>
                <a:spcPct val="20000"/>
              </a:spcBef>
              <a:spcAft>
                <a:spcPts val="600"/>
              </a:spcAft>
              <a:buFont typeface="Arial"/>
              <a:buNone/>
              <a:defRPr sz="2800" kern="1200">
                <a:solidFill>
                  <a:schemeClr val="tx1"/>
                </a:solidFill>
                <a:latin typeface="+mn-lt"/>
                <a:ea typeface="+mn-ea"/>
                <a:cs typeface="+mn-cs"/>
              </a:defRPr>
            </a:lvl2pPr>
            <a:lvl3pPr marL="914400" indent="0" algn="l" defTabSz="457200" rtl="0" eaLnBrk="1" latinLnBrk="0" hangingPunct="1">
              <a:spcBef>
                <a:spcPts val="24"/>
              </a:spcBef>
              <a:spcAft>
                <a:spcPts val="0"/>
              </a:spcAft>
              <a:buSzPct val="100000"/>
              <a:buFontTx/>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SzPct val="100000"/>
              <a:buFontTx/>
              <a:buNone/>
              <a:defRPr sz="20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20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20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2000" kern="1200">
                <a:solidFill>
                  <a:schemeClr val="tx1"/>
                </a:solidFill>
                <a:latin typeface="+mn-lt"/>
                <a:ea typeface="+mn-ea"/>
                <a:cs typeface="+mn-cs"/>
              </a:defRPr>
            </a:lvl9pPr>
          </a:lstStyle>
          <a:p>
            <a:r>
              <a:rPr lang="en-GB" sz="1800" dirty="0"/>
              <a:t>Each of the CRTD events has its separate page (can be accessed through a click on the event).</a:t>
            </a:r>
            <a:endParaRPr lang="en-US" sz="1800" dirty="0" smtClean="0"/>
          </a:p>
        </p:txBody>
      </p:sp>
    </p:spTree>
    <p:extLst>
      <p:ext uri="{BB962C8B-B14F-4D97-AF65-F5344CB8AC3E}">
        <p14:creationId xmlns:p14="http://schemas.microsoft.com/office/powerpoint/2010/main" val="31148729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a:t>Table of contents</a:t>
            </a:r>
          </a:p>
        </p:txBody>
      </p:sp>
      <p:sp>
        <p:nvSpPr>
          <p:cNvPr id="9" name="Content Placeholder 8"/>
          <p:cNvSpPr>
            <a:spLocks noGrp="1"/>
          </p:cNvSpPr>
          <p:nvPr>
            <p:ph idx="1"/>
          </p:nvPr>
        </p:nvSpPr>
        <p:spPr>
          <a:xfrm>
            <a:off x="243840" y="2212780"/>
            <a:ext cx="8831580" cy="3515846"/>
          </a:xfrm>
        </p:spPr>
        <p:txBody>
          <a:bodyPr/>
          <a:lstStyle/>
          <a:p>
            <a:r>
              <a:rPr lang="en-US" dirty="0" smtClean="0"/>
              <a:t>SB48 Talanoa Dialogue</a:t>
            </a:r>
          </a:p>
          <a:p>
            <a:pPr lvl="1"/>
            <a:r>
              <a:rPr lang="en-US" dirty="0" smtClean="0"/>
              <a:t>In depth Talanoa discussions, 6 May</a:t>
            </a:r>
          </a:p>
          <a:p>
            <a:r>
              <a:rPr lang="en-US" dirty="0"/>
              <a:t>Talanoa Dialogue</a:t>
            </a:r>
          </a:p>
          <a:p>
            <a:r>
              <a:rPr lang="en-US" dirty="0"/>
              <a:t>Cities and Regions Talanoa Dialogues</a:t>
            </a:r>
          </a:p>
          <a:p>
            <a:pPr lvl="1"/>
            <a:r>
              <a:rPr lang="en-US" dirty="0"/>
              <a:t>Rationale, progress</a:t>
            </a:r>
          </a:p>
          <a:p>
            <a:r>
              <a:rPr lang="en-US" dirty="0" smtClean="0"/>
              <a:t>Multilevel governance for raising ambition</a:t>
            </a:r>
            <a:endParaRPr lang="en-US" dirty="0"/>
          </a:p>
          <a:p>
            <a:endParaRPr lang="en-GB" dirty="0"/>
          </a:p>
        </p:txBody>
      </p:sp>
    </p:spTree>
    <p:extLst>
      <p:ext uri="{BB962C8B-B14F-4D97-AF65-F5344CB8AC3E}">
        <p14:creationId xmlns:p14="http://schemas.microsoft.com/office/powerpoint/2010/main" val="20523716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14300" y="1044822"/>
            <a:ext cx="8953500" cy="670561"/>
          </a:xfrm>
          <a:prstGeom prst="rect">
            <a:avLst/>
          </a:prstGeom>
        </p:spPr>
        <p:txBody>
          <a:bodyPr/>
          <a:lstStyle>
            <a:lvl1pPr algn="l" defTabSz="457200" rtl="0" eaLnBrk="1" latinLnBrk="0" hangingPunct="1">
              <a:spcBef>
                <a:spcPct val="0"/>
              </a:spcBef>
              <a:buNone/>
              <a:defRPr sz="3600" b="1" i="0" kern="1200">
                <a:solidFill>
                  <a:srgbClr val="0F7674"/>
                </a:solidFill>
                <a:latin typeface="Calibri"/>
                <a:ea typeface="+mj-ea"/>
                <a:cs typeface="Calibri"/>
              </a:defRPr>
            </a:lvl1pPr>
          </a:lstStyle>
          <a:p>
            <a:r>
              <a:rPr lang="en-US" dirty="0" smtClean="0"/>
              <a:t>Stories of cities and regions on 6 May</a:t>
            </a:r>
          </a:p>
          <a:p>
            <a:endParaRPr lang="en-GB" sz="2000" dirty="0"/>
          </a:p>
        </p:txBody>
      </p:sp>
      <p:sp>
        <p:nvSpPr>
          <p:cNvPr id="5" name="TextBox 4"/>
          <p:cNvSpPr txBox="1"/>
          <p:nvPr/>
        </p:nvSpPr>
        <p:spPr>
          <a:xfrm>
            <a:off x="114098" y="1752600"/>
            <a:ext cx="8858452" cy="3445430"/>
          </a:xfrm>
          <a:prstGeom prst="rect">
            <a:avLst/>
          </a:prstGeom>
          <a:noFill/>
        </p:spPr>
        <p:txBody>
          <a:bodyPr wrap="square" rtlCol="0">
            <a:spAutoFit/>
          </a:bodyPr>
          <a:lstStyle/>
          <a:p>
            <a:pPr marL="285750" indent="-285750">
              <a:lnSpc>
                <a:spcPct val="130000"/>
              </a:lnSpc>
              <a:spcAft>
                <a:spcPts val="1200"/>
              </a:spcAft>
              <a:buFont typeface="Wingdings" panose="05000000000000000000" pitchFamily="2" charset="2"/>
              <a:buChar char="ü"/>
            </a:pPr>
            <a:r>
              <a:rPr lang="en-GB" sz="2200" dirty="0" err="1"/>
              <a:t>Talanoa</a:t>
            </a:r>
            <a:r>
              <a:rPr lang="en-GB" sz="2200" dirty="0"/>
              <a:t> Dialogue is an opportunity to make NDCs fit for Paris Agreement. </a:t>
            </a:r>
            <a:endParaRPr lang="en-GB" sz="2200" dirty="0" smtClean="0"/>
          </a:p>
          <a:p>
            <a:pPr marL="285750" indent="-285750">
              <a:lnSpc>
                <a:spcPct val="130000"/>
              </a:lnSpc>
              <a:spcAft>
                <a:spcPts val="1200"/>
              </a:spcAft>
              <a:buFont typeface="Wingdings" panose="05000000000000000000" pitchFamily="2" charset="2"/>
              <a:buChar char="ü"/>
            </a:pPr>
            <a:r>
              <a:rPr lang="en-GB" sz="2200" dirty="0"/>
              <a:t>Cities and Regions </a:t>
            </a:r>
            <a:r>
              <a:rPr lang="en-GB" sz="2200" dirty="0" err="1"/>
              <a:t>Talanoa</a:t>
            </a:r>
            <a:r>
              <a:rPr lang="en-GB" sz="2200" dirty="0"/>
              <a:t> Dialogues can help to seize the potential of urbanisation and enhancement of the engagement of local and regional governments in climate action</a:t>
            </a:r>
            <a:r>
              <a:rPr lang="en-GB" sz="2200" dirty="0" smtClean="0"/>
              <a:t>.</a:t>
            </a:r>
            <a:endParaRPr lang="en-GB" sz="2200" dirty="0"/>
          </a:p>
          <a:p>
            <a:pPr marL="285750" indent="-285750">
              <a:lnSpc>
                <a:spcPct val="130000"/>
              </a:lnSpc>
              <a:spcAft>
                <a:spcPts val="1200"/>
              </a:spcAft>
              <a:buFont typeface="Wingdings" panose="05000000000000000000" pitchFamily="2" charset="2"/>
              <a:buChar char="ü"/>
            </a:pPr>
            <a:r>
              <a:rPr lang="en-GB" sz="2200" dirty="0"/>
              <a:t>Cities and Regions </a:t>
            </a:r>
            <a:r>
              <a:rPr lang="en-GB" sz="2200" dirty="0" err="1"/>
              <a:t>Talanoa</a:t>
            </a:r>
            <a:r>
              <a:rPr lang="en-GB" sz="2200" dirty="0"/>
              <a:t> Dialogues foster multilevel policy dialogue, coordination, collaboration and coherence among relevant processes and initiatives for raising the ambition of NDCs. </a:t>
            </a:r>
            <a:endParaRPr lang="en-US" sz="2200" dirty="0"/>
          </a:p>
        </p:txBody>
      </p:sp>
    </p:spTree>
    <p:extLst>
      <p:ext uri="{BB962C8B-B14F-4D97-AF65-F5344CB8AC3E}">
        <p14:creationId xmlns:p14="http://schemas.microsoft.com/office/powerpoint/2010/main" val="4285128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12420" y="1083672"/>
            <a:ext cx="8831580" cy="1043058"/>
          </a:xfrm>
          <a:prstGeom prst="rect">
            <a:avLst/>
          </a:prstGeom>
        </p:spPr>
        <p:txBody>
          <a:bodyPr/>
          <a:lstStyle>
            <a:lvl1pPr algn="l" defTabSz="457200" rtl="0" eaLnBrk="1" latinLnBrk="0" hangingPunct="1">
              <a:spcBef>
                <a:spcPct val="0"/>
              </a:spcBef>
              <a:buNone/>
              <a:defRPr sz="3600" b="1" i="0" kern="1200">
                <a:solidFill>
                  <a:srgbClr val="0F7674"/>
                </a:solidFill>
                <a:latin typeface="Calibri"/>
                <a:ea typeface="+mj-ea"/>
                <a:cs typeface="Calibri"/>
              </a:defRPr>
            </a:lvl1pPr>
          </a:lstStyle>
          <a:p>
            <a:r>
              <a:rPr lang="en-US" sz="2400" dirty="0" smtClean="0"/>
              <a:t>Talanoa Dialogue opening statements on 2 May</a:t>
            </a:r>
          </a:p>
          <a:p>
            <a:r>
              <a:rPr lang="en-US" sz="2400" dirty="0" smtClean="0"/>
              <a:t/>
            </a:r>
            <a:br>
              <a:rPr lang="en-US" sz="2400" dirty="0" smtClean="0"/>
            </a:br>
            <a:r>
              <a:rPr lang="en-US" sz="2400" b="0" dirty="0" smtClean="0"/>
              <a:t>List of statements by Groups/Parties LGMA Constituency statement</a:t>
            </a:r>
            <a:endParaRPr lang="en-GB" sz="2400" b="0" dirty="0"/>
          </a:p>
        </p:txBody>
      </p:sp>
      <p:sp>
        <p:nvSpPr>
          <p:cNvPr id="6" name="Content Placeholder 2"/>
          <p:cNvSpPr txBox="1">
            <a:spLocks/>
          </p:cNvSpPr>
          <p:nvPr/>
        </p:nvSpPr>
        <p:spPr>
          <a:xfrm>
            <a:off x="103652" y="2650113"/>
            <a:ext cx="9040348" cy="3569712"/>
          </a:xfrm>
          <a:prstGeom prst="rect">
            <a:avLst/>
          </a:prstGeom>
        </p:spPr>
        <p:txBody>
          <a:bodyPr/>
          <a:lstStyle>
            <a:lvl1pPr marL="0" indent="0" algn="l" defTabSz="457200" rtl="0" eaLnBrk="1" latinLnBrk="0" hangingPunct="1">
              <a:spcBef>
                <a:spcPct val="20000"/>
              </a:spcBef>
              <a:buSzPct val="100000"/>
              <a:buFontTx/>
              <a:buNone/>
              <a:defRPr sz="3200" kern="1200">
                <a:solidFill>
                  <a:schemeClr val="tx1"/>
                </a:solidFill>
                <a:latin typeface="+mn-lt"/>
                <a:ea typeface="+mn-ea"/>
                <a:cs typeface="+mn-cs"/>
              </a:defRPr>
            </a:lvl1pPr>
            <a:lvl2pPr marL="457200" indent="0" algn="l" defTabSz="457200" rtl="0" eaLnBrk="1" latinLnBrk="0" hangingPunct="1">
              <a:spcBef>
                <a:spcPct val="20000"/>
              </a:spcBef>
              <a:spcAft>
                <a:spcPts val="600"/>
              </a:spcAft>
              <a:buFont typeface="Arial"/>
              <a:buNone/>
              <a:defRPr sz="2800" kern="1200">
                <a:solidFill>
                  <a:schemeClr val="tx1"/>
                </a:solidFill>
                <a:latin typeface="+mn-lt"/>
                <a:ea typeface="+mn-ea"/>
                <a:cs typeface="+mn-cs"/>
              </a:defRPr>
            </a:lvl2pPr>
            <a:lvl3pPr marL="914400" indent="0" algn="l" defTabSz="457200" rtl="0" eaLnBrk="1" latinLnBrk="0" hangingPunct="1">
              <a:spcBef>
                <a:spcPts val="24"/>
              </a:spcBef>
              <a:spcAft>
                <a:spcPts val="0"/>
              </a:spcAft>
              <a:buSzPct val="100000"/>
              <a:buFontTx/>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SzPct val="100000"/>
              <a:buFontTx/>
              <a:buNone/>
              <a:defRPr sz="20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20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20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2000" kern="1200">
                <a:solidFill>
                  <a:schemeClr val="tx1"/>
                </a:solidFill>
                <a:latin typeface="+mn-lt"/>
                <a:ea typeface="+mn-ea"/>
                <a:cs typeface="+mn-cs"/>
              </a:defRPr>
            </a:lvl9pPr>
          </a:lstStyle>
          <a:p>
            <a:r>
              <a:rPr lang="en-GB" sz="2000" b="1" dirty="0" smtClean="0"/>
              <a:t>Groups/Parties: </a:t>
            </a:r>
            <a:endParaRPr lang="en-GB" sz="2000" b="1" dirty="0"/>
          </a:p>
          <a:p>
            <a:r>
              <a:rPr lang="en-GB" sz="2000" u="sng" dirty="0"/>
              <a:t>LDC Group</a:t>
            </a:r>
            <a:r>
              <a:rPr lang="en-GB" sz="2000" dirty="0"/>
              <a:t>, </a:t>
            </a:r>
            <a:r>
              <a:rPr lang="en-GB" sz="2000" u="sng" dirty="0"/>
              <a:t>Environmental Integrity Group (EIG)</a:t>
            </a:r>
            <a:r>
              <a:rPr lang="en-GB" sz="2000" dirty="0"/>
              <a:t>, </a:t>
            </a:r>
            <a:r>
              <a:rPr lang="en-GB" sz="2000" u="sng" dirty="0"/>
              <a:t>Umbrella Group</a:t>
            </a:r>
            <a:r>
              <a:rPr lang="en-GB" sz="2000" dirty="0"/>
              <a:t>, </a:t>
            </a:r>
            <a:r>
              <a:rPr lang="en-GB" sz="2000" u="sng" dirty="0"/>
              <a:t>AOSIS</a:t>
            </a:r>
            <a:r>
              <a:rPr lang="en-GB" sz="2000" dirty="0"/>
              <a:t>, </a:t>
            </a:r>
            <a:r>
              <a:rPr lang="en-GB" sz="2000" u="sng" dirty="0"/>
              <a:t>European Union</a:t>
            </a:r>
            <a:r>
              <a:rPr lang="en-GB" sz="2000" dirty="0"/>
              <a:t>, Turkey, </a:t>
            </a:r>
            <a:r>
              <a:rPr lang="en-GB" sz="2000" u="sng" dirty="0"/>
              <a:t>AILAC</a:t>
            </a:r>
            <a:r>
              <a:rPr lang="en-GB" sz="2000" dirty="0"/>
              <a:t>, India</a:t>
            </a:r>
            <a:endParaRPr lang="en-US" sz="2000" dirty="0" smtClean="0"/>
          </a:p>
          <a:p>
            <a:endParaRPr lang="en-US" sz="2000" dirty="0" smtClean="0"/>
          </a:p>
          <a:p>
            <a:r>
              <a:rPr lang="en-US" sz="2000" b="1" dirty="0" smtClean="0"/>
              <a:t>LGMA Community (members, partners, allies) </a:t>
            </a:r>
          </a:p>
          <a:p>
            <a:pPr marL="457200" indent="-457200">
              <a:buFont typeface="+mj-lt"/>
              <a:buAutoNum type="arabicPeriod"/>
            </a:pPr>
            <a:r>
              <a:rPr lang="en-GB" sz="2000" dirty="0" smtClean="0"/>
              <a:t>NDCs </a:t>
            </a:r>
            <a:r>
              <a:rPr lang="en-GB" sz="2000" dirty="0"/>
              <a:t>fit for the PA</a:t>
            </a:r>
          </a:p>
          <a:p>
            <a:pPr marL="457200" indent="-457200">
              <a:buFont typeface="+mj-lt"/>
              <a:buAutoNum type="arabicPeriod"/>
            </a:pPr>
            <a:r>
              <a:rPr lang="en-GB" sz="2000" dirty="0" smtClean="0"/>
              <a:t>Create </a:t>
            </a:r>
            <a:r>
              <a:rPr lang="en-GB" sz="2000" dirty="0"/>
              <a:t>synergy with PA and NUA</a:t>
            </a:r>
          </a:p>
          <a:p>
            <a:pPr marL="457200" indent="-457200">
              <a:buFont typeface="+mj-lt"/>
              <a:buAutoNum type="arabicPeriod"/>
            </a:pPr>
            <a:r>
              <a:rPr lang="en-GB" sz="2000" dirty="0" smtClean="0"/>
              <a:t>Quito </a:t>
            </a:r>
            <a:r>
              <a:rPr lang="en-GB" sz="2000" dirty="0"/>
              <a:t>Cities and Regions Talanoa Dialogue on 4 May</a:t>
            </a:r>
          </a:p>
          <a:p>
            <a:pPr marL="457200" indent="-457200">
              <a:buFont typeface="+mj-lt"/>
              <a:buAutoNum type="arabicPeriod"/>
            </a:pPr>
            <a:r>
              <a:rPr lang="en-GB" sz="2000" dirty="0" smtClean="0"/>
              <a:t>Capturing </a:t>
            </a:r>
            <a:r>
              <a:rPr lang="en-GB" sz="2000" dirty="0"/>
              <a:t>of submissions by the LGMA community</a:t>
            </a:r>
          </a:p>
          <a:p>
            <a:endParaRPr lang="en-US" sz="2000" dirty="0" smtClean="0"/>
          </a:p>
          <a:p>
            <a:pPr marL="342900" indent="-342900">
              <a:buAutoNum type="arabicPeriod"/>
            </a:pPr>
            <a:endParaRPr lang="en-US" sz="2000" dirty="0"/>
          </a:p>
        </p:txBody>
      </p:sp>
    </p:spTree>
    <p:extLst>
      <p:ext uri="{BB962C8B-B14F-4D97-AF65-F5344CB8AC3E}">
        <p14:creationId xmlns:p14="http://schemas.microsoft.com/office/powerpoint/2010/main" val="10239936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12420" y="1083672"/>
            <a:ext cx="8831580" cy="1043058"/>
          </a:xfrm>
          <a:prstGeom prst="rect">
            <a:avLst/>
          </a:prstGeom>
        </p:spPr>
        <p:txBody>
          <a:bodyPr/>
          <a:lstStyle>
            <a:lvl1pPr algn="l" defTabSz="457200" rtl="0" eaLnBrk="1" latinLnBrk="0" hangingPunct="1">
              <a:spcBef>
                <a:spcPct val="0"/>
              </a:spcBef>
              <a:buNone/>
              <a:defRPr sz="3600" b="1" i="0" kern="1200">
                <a:solidFill>
                  <a:srgbClr val="0F7674"/>
                </a:solidFill>
                <a:latin typeface="Calibri"/>
                <a:ea typeface="+mj-ea"/>
                <a:cs typeface="Calibri"/>
              </a:defRPr>
            </a:lvl1pPr>
          </a:lstStyle>
          <a:p>
            <a:r>
              <a:rPr lang="en-US" sz="2400" dirty="0" smtClean="0"/>
              <a:t>Talanoa Dialogue Submissions as of 5 May</a:t>
            </a:r>
          </a:p>
          <a:p>
            <a:r>
              <a:rPr lang="en-US" sz="2400" b="0" dirty="0" smtClean="0"/>
              <a:t>List of party Submissions and submissions from LGMA Community (members and partners)</a:t>
            </a:r>
            <a:endParaRPr lang="en-GB" sz="2400" b="0" dirty="0"/>
          </a:p>
        </p:txBody>
      </p:sp>
      <p:sp>
        <p:nvSpPr>
          <p:cNvPr id="6" name="Content Placeholder 2"/>
          <p:cNvSpPr txBox="1">
            <a:spLocks/>
          </p:cNvSpPr>
          <p:nvPr/>
        </p:nvSpPr>
        <p:spPr>
          <a:xfrm>
            <a:off x="103652" y="2272608"/>
            <a:ext cx="9040348" cy="3569712"/>
          </a:xfrm>
          <a:prstGeom prst="rect">
            <a:avLst/>
          </a:prstGeom>
        </p:spPr>
        <p:txBody>
          <a:bodyPr/>
          <a:lstStyle>
            <a:lvl1pPr marL="0" indent="0" algn="l" defTabSz="457200" rtl="0" eaLnBrk="1" latinLnBrk="0" hangingPunct="1">
              <a:spcBef>
                <a:spcPct val="20000"/>
              </a:spcBef>
              <a:buSzPct val="100000"/>
              <a:buFontTx/>
              <a:buNone/>
              <a:defRPr sz="3200" kern="1200">
                <a:solidFill>
                  <a:schemeClr val="tx1"/>
                </a:solidFill>
                <a:latin typeface="+mn-lt"/>
                <a:ea typeface="+mn-ea"/>
                <a:cs typeface="+mn-cs"/>
              </a:defRPr>
            </a:lvl1pPr>
            <a:lvl2pPr marL="457200" indent="0" algn="l" defTabSz="457200" rtl="0" eaLnBrk="1" latinLnBrk="0" hangingPunct="1">
              <a:spcBef>
                <a:spcPct val="20000"/>
              </a:spcBef>
              <a:spcAft>
                <a:spcPts val="600"/>
              </a:spcAft>
              <a:buFont typeface="Arial"/>
              <a:buNone/>
              <a:defRPr sz="2800" kern="1200">
                <a:solidFill>
                  <a:schemeClr val="tx1"/>
                </a:solidFill>
                <a:latin typeface="+mn-lt"/>
                <a:ea typeface="+mn-ea"/>
                <a:cs typeface="+mn-cs"/>
              </a:defRPr>
            </a:lvl2pPr>
            <a:lvl3pPr marL="914400" indent="0" algn="l" defTabSz="457200" rtl="0" eaLnBrk="1" latinLnBrk="0" hangingPunct="1">
              <a:spcBef>
                <a:spcPts val="24"/>
              </a:spcBef>
              <a:spcAft>
                <a:spcPts val="0"/>
              </a:spcAft>
              <a:buSzPct val="100000"/>
              <a:buFontTx/>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SzPct val="100000"/>
              <a:buFontTx/>
              <a:buNone/>
              <a:defRPr sz="20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20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20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2000" kern="1200">
                <a:solidFill>
                  <a:schemeClr val="tx1"/>
                </a:solidFill>
                <a:latin typeface="+mn-lt"/>
                <a:ea typeface="+mn-ea"/>
                <a:cs typeface="+mn-cs"/>
              </a:defRPr>
            </a:lvl9pPr>
          </a:lstStyle>
          <a:p>
            <a:r>
              <a:rPr lang="en-US" sz="2000" b="1" dirty="0" smtClean="0"/>
              <a:t>Parties: </a:t>
            </a:r>
          </a:p>
          <a:p>
            <a:r>
              <a:rPr lang="en-US" sz="2000" dirty="0" smtClean="0"/>
              <a:t>State of Palestine, Saint Lucia on behalf of CARICOM, China, Fiji, </a:t>
            </a:r>
            <a:r>
              <a:rPr lang="en-US" sz="2000" u="sng" dirty="0" smtClean="0"/>
              <a:t>Norway</a:t>
            </a:r>
            <a:r>
              <a:rPr lang="en-US" sz="2000" dirty="0" smtClean="0"/>
              <a:t>, Saudi Arabia/Arab Group, </a:t>
            </a:r>
            <a:r>
              <a:rPr lang="en-US" sz="2000" u="sng" dirty="0" smtClean="0"/>
              <a:t>Indonesia </a:t>
            </a:r>
            <a:r>
              <a:rPr lang="en-US" sz="2000" dirty="0" smtClean="0"/>
              <a:t>, </a:t>
            </a:r>
            <a:r>
              <a:rPr lang="en-US" sz="2000" dirty="0"/>
              <a:t>Switzerland/Switzerland, Costa Rica, Finland, New Zealand and Sweden, supported by </a:t>
            </a:r>
            <a:r>
              <a:rPr lang="en-US" sz="2000" dirty="0" smtClean="0"/>
              <a:t>Monaco, Australia, Mexico, </a:t>
            </a:r>
            <a:r>
              <a:rPr lang="en-US" sz="2000" u="sng" dirty="0" smtClean="0"/>
              <a:t>EU</a:t>
            </a:r>
            <a:r>
              <a:rPr lang="en-US" sz="2000" dirty="0" smtClean="0"/>
              <a:t>, </a:t>
            </a:r>
            <a:r>
              <a:rPr lang="en-US" sz="2000" dirty="0"/>
              <a:t>Ethiopia, </a:t>
            </a:r>
            <a:r>
              <a:rPr lang="en-US" sz="2000" u="sng" dirty="0"/>
              <a:t>New Zealand</a:t>
            </a:r>
            <a:r>
              <a:rPr lang="en-US" sz="2000" dirty="0"/>
              <a:t>, Egypt/African Group, Japan, Iran (Islamic Republic of)/LMDC, Egypt, </a:t>
            </a:r>
            <a:r>
              <a:rPr lang="en-US" sz="2000" u="sng" dirty="0"/>
              <a:t>Malaysia</a:t>
            </a:r>
            <a:endParaRPr lang="en-US" sz="2000" u="sng" dirty="0" smtClean="0"/>
          </a:p>
          <a:p>
            <a:endParaRPr lang="en-US" sz="2000" dirty="0" smtClean="0"/>
          </a:p>
          <a:p>
            <a:r>
              <a:rPr lang="en-US" sz="2000" b="1" dirty="0" smtClean="0"/>
              <a:t>LGMA Community (members, partners, allies) </a:t>
            </a:r>
          </a:p>
          <a:p>
            <a:r>
              <a:rPr lang="en-US" sz="2000" dirty="0" smtClean="0"/>
              <a:t>ICLEI,C40, Global Covenant of Mayors, </a:t>
            </a:r>
            <a:r>
              <a:rPr lang="en-US" sz="2000" dirty="0" err="1" smtClean="0"/>
              <a:t>UNHabitat</a:t>
            </a:r>
            <a:r>
              <a:rPr lang="en-US" sz="2000" dirty="0" smtClean="0"/>
              <a:t>-GIZ-ICLEI, ICLEI </a:t>
            </a:r>
            <a:r>
              <a:rPr lang="en-US" sz="2000" dirty="0"/>
              <a:t>for Cities and Regions </a:t>
            </a:r>
            <a:r>
              <a:rPr lang="en-US" sz="2000" dirty="0" err="1"/>
              <a:t>Talanoa</a:t>
            </a:r>
            <a:r>
              <a:rPr lang="en-US" sz="2000" dirty="0"/>
              <a:t> Dialogues </a:t>
            </a:r>
            <a:r>
              <a:rPr lang="en-US" sz="2000" dirty="0" smtClean="0"/>
              <a:t>, Association Climate Chance, </a:t>
            </a:r>
            <a:r>
              <a:rPr lang="en-US" sz="2000" dirty="0"/>
              <a:t>FMDV/CCFLA</a:t>
            </a:r>
            <a:r>
              <a:rPr lang="en-US" sz="2000" dirty="0" smtClean="0"/>
              <a:t>, </a:t>
            </a:r>
            <a:r>
              <a:rPr lang="en-US" sz="2000" dirty="0" err="1" smtClean="0"/>
              <a:t>SLoCaT</a:t>
            </a:r>
            <a:r>
              <a:rPr lang="en-US" sz="2000" dirty="0" smtClean="0"/>
              <a:t>/PPMC, State of California, We Are Still In, Global Alliance for Buildings and Construction,  US States Alliance, </a:t>
            </a:r>
            <a:r>
              <a:rPr lang="en-US" sz="2000" dirty="0" err="1" smtClean="0"/>
              <a:t>Nagona</a:t>
            </a:r>
            <a:r>
              <a:rPr lang="en-US" sz="2000" dirty="0" smtClean="0"/>
              <a:t> Prefecture, CDP, Future Ocean Alliance (supported by ICLEI and FMDV), UITP</a:t>
            </a:r>
          </a:p>
          <a:p>
            <a:pPr marL="342900" indent="-342900">
              <a:buAutoNum type="arabicPeriod"/>
            </a:pPr>
            <a:endParaRPr lang="en-US" sz="2000" dirty="0"/>
          </a:p>
        </p:txBody>
      </p:sp>
    </p:spTree>
    <p:extLst>
      <p:ext uri="{BB962C8B-B14F-4D97-AF65-F5344CB8AC3E}">
        <p14:creationId xmlns:p14="http://schemas.microsoft.com/office/powerpoint/2010/main" val="5123065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LGMA </a:t>
            </a:r>
            <a:r>
              <a:rPr lang="en-US" dirty="0"/>
              <a:t>Constituency Community at the </a:t>
            </a:r>
            <a:r>
              <a:rPr lang="en-US" dirty="0" smtClean="0"/>
              <a:t>Talanoa </a:t>
            </a:r>
            <a:r>
              <a:rPr lang="en-US" dirty="0"/>
              <a:t>Dialogue on 6 </a:t>
            </a:r>
            <a:r>
              <a:rPr lang="en-US" dirty="0" smtClean="0"/>
              <a:t>May, as of 4 May </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1458053"/>
              </p:ext>
            </p:extLst>
          </p:nvPr>
        </p:nvGraphicFramePr>
        <p:xfrm>
          <a:off x="457200" y="2189527"/>
          <a:ext cx="8435130" cy="4428852"/>
        </p:xfrm>
        <a:graphic>
          <a:graphicData uri="http://schemas.openxmlformats.org/drawingml/2006/table">
            <a:tbl>
              <a:tblPr>
                <a:tableStyleId>{5C22544A-7EE6-4342-B048-85BDC9FD1C3A}</a:tableStyleId>
              </a:tblPr>
              <a:tblGrid>
                <a:gridCol w="1461517"/>
                <a:gridCol w="1262359"/>
                <a:gridCol w="1311382"/>
                <a:gridCol w="759867"/>
                <a:gridCol w="1054009"/>
                <a:gridCol w="943705"/>
                <a:gridCol w="686331"/>
                <a:gridCol w="955960"/>
              </a:tblGrid>
              <a:tr h="918042">
                <a:tc>
                  <a:txBody>
                    <a:bodyPr/>
                    <a:lstStyle/>
                    <a:p>
                      <a:pPr algn="l" fontAlgn="ctr"/>
                      <a:r>
                        <a:rPr lang="en-GB" sz="1400" u="none" strike="noStrike" dirty="0">
                          <a:effectLst/>
                        </a:rPr>
                        <a:t> </a:t>
                      </a:r>
                      <a:endParaRPr lang="en-GB" sz="1400" b="0" i="0" u="none" strike="noStrike" dirty="0">
                        <a:solidFill>
                          <a:srgbClr val="000000"/>
                        </a:solidFill>
                        <a:effectLst/>
                        <a:latin typeface="Calibri"/>
                      </a:endParaRPr>
                    </a:p>
                  </a:txBody>
                  <a:tcPr marL="8149" marR="8149" marT="8149" marB="0" anchor="ctr"/>
                </a:tc>
                <a:tc>
                  <a:txBody>
                    <a:bodyPr/>
                    <a:lstStyle/>
                    <a:p>
                      <a:pPr algn="ctr" fontAlgn="ctr"/>
                      <a:r>
                        <a:rPr lang="en-GB" sz="1400" u="sng" strike="noStrike">
                          <a:effectLst/>
                          <a:hlinkClick r:id="rId2"/>
                        </a:rPr>
                        <a:t>1-Lakeba - Room No:LE-2312</a:t>
                      </a:r>
                      <a:endParaRPr lang="en-GB" sz="1400" b="1" i="0" u="sng" strike="noStrike">
                        <a:solidFill>
                          <a:srgbClr val="0000FF"/>
                        </a:solidFill>
                        <a:effectLst/>
                        <a:latin typeface="Calibri"/>
                      </a:endParaRPr>
                    </a:p>
                  </a:txBody>
                  <a:tcPr marL="8149" marR="8149" marT="8149" marB="0" anchor="ctr"/>
                </a:tc>
                <a:tc>
                  <a:txBody>
                    <a:bodyPr/>
                    <a:lstStyle/>
                    <a:p>
                      <a:pPr algn="ctr" fontAlgn="ctr"/>
                      <a:r>
                        <a:rPr lang="en-GB" sz="1400" u="sng" strike="noStrike">
                          <a:effectLst/>
                          <a:hlinkClick r:id="rId3"/>
                        </a:rPr>
                        <a:t>2- Koro - Room No:LE2112</a:t>
                      </a:r>
                      <a:endParaRPr lang="en-GB" sz="1400" b="1" i="0" u="sng" strike="noStrike">
                        <a:solidFill>
                          <a:srgbClr val="0000FF"/>
                        </a:solidFill>
                        <a:effectLst/>
                        <a:latin typeface="Calibri"/>
                      </a:endParaRPr>
                    </a:p>
                  </a:txBody>
                  <a:tcPr marL="8149" marR="8149" marT="8149" marB="0" anchor="ctr"/>
                </a:tc>
                <a:tc>
                  <a:txBody>
                    <a:bodyPr/>
                    <a:lstStyle/>
                    <a:p>
                      <a:pPr algn="ctr" fontAlgn="ctr"/>
                      <a:r>
                        <a:rPr lang="en-US" sz="1400" u="sng" strike="noStrike">
                          <a:effectLst/>
                          <a:hlinkClick r:id="rId4"/>
                        </a:rPr>
                        <a:t>3- Ba - Room No: 2116</a:t>
                      </a:r>
                      <a:endParaRPr lang="en-US" sz="1400" b="1" i="0" u="sng" strike="noStrike">
                        <a:solidFill>
                          <a:srgbClr val="0000FF"/>
                        </a:solidFill>
                        <a:effectLst/>
                        <a:latin typeface="Calibri"/>
                      </a:endParaRPr>
                    </a:p>
                  </a:txBody>
                  <a:tcPr marL="8149" marR="8149" marT="8149" marB="0" anchor="ctr"/>
                </a:tc>
                <a:tc>
                  <a:txBody>
                    <a:bodyPr/>
                    <a:lstStyle/>
                    <a:p>
                      <a:pPr algn="ctr" fontAlgn="ctr"/>
                      <a:r>
                        <a:rPr lang="en-GB" sz="1400" u="sng" strike="noStrike">
                          <a:effectLst/>
                          <a:hlinkClick r:id="rId5"/>
                        </a:rPr>
                        <a:t>4- Rakiraki - Room No: 2705</a:t>
                      </a:r>
                      <a:endParaRPr lang="en-GB" sz="1400" b="1" i="0" u="sng" strike="noStrike">
                        <a:solidFill>
                          <a:srgbClr val="0000FF"/>
                        </a:solidFill>
                        <a:effectLst/>
                        <a:latin typeface="Calibri"/>
                      </a:endParaRPr>
                    </a:p>
                  </a:txBody>
                  <a:tcPr marL="8149" marR="8149" marT="8149" marB="0" anchor="ctr"/>
                </a:tc>
                <a:tc>
                  <a:txBody>
                    <a:bodyPr/>
                    <a:lstStyle/>
                    <a:p>
                      <a:pPr algn="ctr" fontAlgn="ctr"/>
                      <a:r>
                        <a:rPr lang="en-US" sz="1400" u="sng" strike="noStrike">
                          <a:effectLst/>
                          <a:hlinkClick r:id="rId6"/>
                        </a:rPr>
                        <a:t>5- Tailevu - Room No: 2309</a:t>
                      </a:r>
                      <a:endParaRPr lang="en-US" sz="1400" b="1" i="0" u="sng" strike="noStrike">
                        <a:solidFill>
                          <a:srgbClr val="0000FF"/>
                        </a:solidFill>
                        <a:effectLst/>
                        <a:latin typeface="Calibri"/>
                      </a:endParaRPr>
                    </a:p>
                  </a:txBody>
                  <a:tcPr marL="8149" marR="8149" marT="8149" marB="0" anchor="ctr"/>
                </a:tc>
                <a:tc>
                  <a:txBody>
                    <a:bodyPr/>
                    <a:lstStyle/>
                    <a:p>
                      <a:pPr algn="ctr" fontAlgn="ctr"/>
                      <a:r>
                        <a:rPr lang="en-GB" sz="1400" u="sng" strike="noStrike">
                          <a:effectLst/>
                          <a:hlinkClick r:id="rId7"/>
                        </a:rPr>
                        <a:t>6- Kadavu - Room No:1916</a:t>
                      </a:r>
                      <a:endParaRPr lang="en-GB" sz="1400" b="1" i="0" u="sng" strike="noStrike">
                        <a:solidFill>
                          <a:srgbClr val="0000FF"/>
                        </a:solidFill>
                        <a:effectLst/>
                        <a:latin typeface="Calibri"/>
                      </a:endParaRPr>
                    </a:p>
                  </a:txBody>
                  <a:tcPr marL="8149" marR="8149" marT="8149" marB="0" anchor="ctr"/>
                </a:tc>
                <a:tc>
                  <a:txBody>
                    <a:bodyPr/>
                    <a:lstStyle/>
                    <a:p>
                      <a:pPr algn="ctr" fontAlgn="ctr"/>
                      <a:r>
                        <a:rPr lang="en-GB" sz="1400" u="sng" strike="noStrike">
                          <a:effectLst/>
                          <a:hlinkClick r:id="rId8"/>
                        </a:rPr>
                        <a:t>7- Bua - Rom No:2712</a:t>
                      </a:r>
                      <a:endParaRPr lang="en-GB" sz="1400" b="1" i="0" u="sng" strike="noStrike">
                        <a:solidFill>
                          <a:srgbClr val="0000FF"/>
                        </a:solidFill>
                        <a:effectLst/>
                        <a:latin typeface="Calibri"/>
                      </a:endParaRPr>
                    </a:p>
                  </a:txBody>
                  <a:tcPr marL="8149" marR="8149" marT="8149" marB="0" anchor="ctr"/>
                </a:tc>
              </a:tr>
              <a:tr h="1147552">
                <a:tc>
                  <a:txBody>
                    <a:bodyPr/>
                    <a:lstStyle/>
                    <a:p>
                      <a:pPr algn="l" fontAlgn="ctr"/>
                      <a:r>
                        <a:rPr lang="en-US" sz="1400" u="none" strike="noStrike">
                          <a:effectLst/>
                        </a:rPr>
                        <a:t>Q1 - Where are we? - 09:30 - 12:00</a:t>
                      </a:r>
                      <a:endParaRPr lang="en-US" sz="1400" b="0" i="0" u="none" strike="noStrike">
                        <a:solidFill>
                          <a:srgbClr val="000000"/>
                        </a:solidFill>
                        <a:effectLst/>
                        <a:latin typeface="Calibri"/>
                      </a:endParaRPr>
                    </a:p>
                  </a:txBody>
                  <a:tcPr marL="8149" marR="8149" marT="8149" marB="0" anchor="ctr"/>
                </a:tc>
                <a:tc>
                  <a:txBody>
                    <a:bodyPr/>
                    <a:lstStyle/>
                    <a:p>
                      <a:pPr algn="ctr" fontAlgn="ctr"/>
                      <a:r>
                        <a:rPr lang="en-GB" sz="1400" u="none" strike="noStrike">
                          <a:effectLst/>
                        </a:rPr>
                        <a:t>CDP</a:t>
                      </a:r>
                      <a:endParaRPr lang="en-GB" sz="1400" b="0" i="0" u="none" strike="noStrike">
                        <a:solidFill>
                          <a:srgbClr val="000000"/>
                        </a:solidFill>
                        <a:effectLst/>
                        <a:latin typeface="Calibri"/>
                      </a:endParaRPr>
                    </a:p>
                  </a:txBody>
                  <a:tcPr marL="8149" marR="8149" marT="8149" marB="0" anchor="ctr"/>
                </a:tc>
                <a:tc>
                  <a:txBody>
                    <a:bodyPr/>
                    <a:lstStyle/>
                    <a:p>
                      <a:pPr algn="ctr" fontAlgn="ctr"/>
                      <a:r>
                        <a:rPr lang="en-US" sz="1400" u="none" strike="noStrike">
                          <a:effectLst/>
                        </a:rPr>
                        <a:t>Global Alliance for Buildings and Construction (GABC), Cities and Regions Talanoa Dialogues</a:t>
                      </a:r>
                      <a:endParaRPr lang="en-US" sz="1400" b="0" i="0" u="none" strike="noStrike">
                        <a:solidFill>
                          <a:srgbClr val="000000"/>
                        </a:solidFill>
                        <a:effectLst/>
                        <a:latin typeface="Calibri"/>
                      </a:endParaRPr>
                    </a:p>
                  </a:txBody>
                  <a:tcPr marL="8149" marR="8149" marT="8149" marB="0" anchor="ctr"/>
                </a:tc>
                <a:tc>
                  <a:txBody>
                    <a:bodyPr/>
                    <a:lstStyle/>
                    <a:p>
                      <a:pPr algn="ctr" fontAlgn="ctr"/>
                      <a:r>
                        <a:rPr lang="en-GB" sz="1400" u="none" strike="noStrike">
                          <a:effectLst/>
                        </a:rPr>
                        <a:t> </a:t>
                      </a:r>
                      <a:endParaRPr lang="en-GB" sz="1400" b="0" i="0" u="none" strike="noStrike">
                        <a:solidFill>
                          <a:srgbClr val="000000"/>
                        </a:solidFill>
                        <a:effectLst/>
                        <a:latin typeface="Calibri"/>
                      </a:endParaRPr>
                    </a:p>
                  </a:txBody>
                  <a:tcPr marL="8149" marR="8149" marT="8149" marB="0" anchor="ctr"/>
                </a:tc>
                <a:tc>
                  <a:txBody>
                    <a:bodyPr/>
                    <a:lstStyle/>
                    <a:p>
                      <a:pPr algn="ctr" fontAlgn="ctr"/>
                      <a:r>
                        <a:rPr lang="en-US" sz="1400" u="none" strike="noStrike">
                          <a:effectLst/>
                        </a:rPr>
                        <a:t>EU Committee of the Regions </a:t>
                      </a:r>
                      <a:endParaRPr lang="en-US" sz="1400" b="0" i="0" u="none" strike="noStrike">
                        <a:solidFill>
                          <a:srgbClr val="000000"/>
                        </a:solidFill>
                        <a:effectLst/>
                        <a:latin typeface="Calibri"/>
                      </a:endParaRPr>
                    </a:p>
                  </a:txBody>
                  <a:tcPr marL="8149" marR="8149" marT="8149" marB="0" anchor="ctr"/>
                </a:tc>
                <a:tc>
                  <a:txBody>
                    <a:bodyPr/>
                    <a:lstStyle/>
                    <a:p>
                      <a:pPr algn="ctr" fontAlgn="ctr"/>
                      <a:r>
                        <a:rPr lang="en-GB" sz="1400" u="none" strike="noStrike" dirty="0">
                          <a:effectLst/>
                        </a:rPr>
                        <a:t> </a:t>
                      </a:r>
                      <a:endParaRPr lang="en-GB" sz="1400" b="0" i="0" u="none" strike="noStrike" dirty="0">
                        <a:solidFill>
                          <a:srgbClr val="000000"/>
                        </a:solidFill>
                        <a:effectLst/>
                        <a:latin typeface="Calibri"/>
                      </a:endParaRPr>
                    </a:p>
                  </a:txBody>
                  <a:tcPr marL="8149" marR="8149" marT="8149" marB="0" anchor="ctr"/>
                </a:tc>
                <a:tc>
                  <a:txBody>
                    <a:bodyPr/>
                    <a:lstStyle/>
                    <a:p>
                      <a:pPr algn="ctr" fontAlgn="ctr"/>
                      <a:r>
                        <a:rPr lang="en-GB" sz="1400" u="none" strike="noStrike">
                          <a:effectLst/>
                        </a:rPr>
                        <a:t>Under2 Coalition</a:t>
                      </a:r>
                      <a:endParaRPr lang="en-GB" sz="1400" b="0" i="0" u="none" strike="noStrike">
                        <a:solidFill>
                          <a:srgbClr val="000000"/>
                        </a:solidFill>
                        <a:effectLst/>
                        <a:latin typeface="Calibri"/>
                      </a:endParaRPr>
                    </a:p>
                  </a:txBody>
                  <a:tcPr marL="8149" marR="8149" marT="8149" marB="0" anchor="ctr"/>
                </a:tc>
                <a:tc>
                  <a:txBody>
                    <a:bodyPr/>
                    <a:lstStyle/>
                    <a:p>
                      <a:pPr algn="ctr" fontAlgn="ctr"/>
                      <a:r>
                        <a:rPr lang="en-GB" sz="1400" u="none" strike="noStrike">
                          <a:effectLst/>
                        </a:rPr>
                        <a:t> </a:t>
                      </a:r>
                      <a:endParaRPr lang="en-GB" sz="1400" b="0" i="0" u="none" strike="noStrike">
                        <a:solidFill>
                          <a:srgbClr val="000000"/>
                        </a:solidFill>
                        <a:effectLst/>
                        <a:latin typeface="Calibri"/>
                      </a:endParaRPr>
                    </a:p>
                  </a:txBody>
                  <a:tcPr marL="8149" marR="8149" marT="8149" marB="0" anchor="ctr"/>
                </a:tc>
              </a:tr>
              <a:tr h="1147552">
                <a:tc>
                  <a:txBody>
                    <a:bodyPr/>
                    <a:lstStyle/>
                    <a:p>
                      <a:pPr algn="l" fontAlgn="ctr"/>
                      <a:r>
                        <a:rPr lang="pl-PL" sz="1400" u="none" strike="noStrike">
                          <a:effectLst/>
                        </a:rPr>
                        <a:t>Q2 - Where do we go? - 13:00 - 15:30</a:t>
                      </a:r>
                      <a:endParaRPr lang="pl-PL" sz="1400" b="0" i="0" u="none" strike="noStrike">
                        <a:solidFill>
                          <a:srgbClr val="000000"/>
                        </a:solidFill>
                        <a:effectLst/>
                        <a:latin typeface="Calibri"/>
                      </a:endParaRPr>
                    </a:p>
                  </a:txBody>
                  <a:tcPr marL="8149" marR="8149" marT="8149" marB="0" anchor="ctr"/>
                </a:tc>
                <a:tc>
                  <a:txBody>
                    <a:bodyPr/>
                    <a:lstStyle/>
                    <a:p>
                      <a:pPr algn="ctr" fontAlgn="ctr"/>
                      <a:r>
                        <a:rPr lang="en-US" sz="1400" u="none" strike="noStrike">
                          <a:effectLst/>
                        </a:rPr>
                        <a:t>Mexico City, Transport Decarbonization Alliance</a:t>
                      </a:r>
                      <a:endParaRPr lang="en-US" sz="1400" b="0" i="0" u="none" strike="noStrike">
                        <a:solidFill>
                          <a:srgbClr val="000000"/>
                        </a:solidFill>
                        <a:effectLst/>
                        <a:latin typeface="Calibri"/>
                      </a:endParaRPr>
                    </a:p>
                  </a:txBody>
                  <a:tcPr marL="8149" marR="8149" marT="8149" marB="0" anchor="ctr"/>
                </a:tc>
                <a:tc>
                  <a:txBody>
                    <a:bodyPr/>
                    <a:lstStyle/>
                    <a:p>
                      <a:pPr algn="ctr" fontAlgn="ctr"/>
                      <a:r>
                        <a:rPr lang="en-GB" sz="1400" u="none" strike="noStrike">
                          <a:effectLst/>
                        </a:rPr>
                        <a:t> </a:t>
                      </a:r>
                      <a:endParaRPr lang="en-GB" sz="1400" b="0" i="0" u="none" strike="noStrike">
                        <a:solidFill>
                          <a:srgbClr val="000000"/>
                        </a:solidFill>
                        <a:effectLst/>
                        <a:latin typeface="Calibri"/>
                      </a:endParaRPr>
                    </a:p>
                  </a:txBody>
                  <a:tcPr marL="8149" marR="8149" marT="8149" marB="0" anchor="ctr"/>
                </a:tc>
                <a:tc>
                  <a:txBody>
                    <a:bodyPr/>
                    <a:lstStyle/>
                    <a:p>
                      <a:pPr algn="ctr" fontAlgn="ctr"/>
                      <a:r>
                        <a:rPr lang="en-GB" sz="1400" u="none" strike="noStrike">
                          <a:effectLst/>
                        </a:rPr>
                        <a:t>C40</a:t>
                      </a:r>
                      <a:endParaRPr lang="en-GB" sz="1400" b="0" i="0" u="none" strike="noStrike">
                        <a:solidFill>
                          <a:srgbClr val="000000"/>
                        </a:solidFill>
                        <a:effectLst/>
                        <a:latin typeface="Calibri"/>
                      </a:endParaRPr>
                    </a:p>
                  </a:txBody>
                  <a:tcPr marL="8149" marR="8149" marT="8149" marB="0" anchor="ctr"/>
                </a:tc>
                <a:tc>
                  <a:txBody>
                    <a:bodyPr/>
                    <a:lstStyle/>
                    <a:p>
                      <a:pPr algn="ctr" fontAlgn="ctr"/>
                      <a:r>
                        <a:rPr lang="en-US" sz="1400" u="none" strike="noStrike">
                          <a:effectLst/>
                        </a:rPr>
                        <a:t>European Economic and Social Council</a:t>
                      </a:r>
                      <a:endParaRPr lang="en-US" sz="1400" b="0" i="0" u="none" strike="noStrike">
                        <a:solidFill>
                          <a:srgbClr val="000000"/>
                        </a:solidFill>
                        <a:effectLst/>
                        <a:latin typeface="Calibri"/>
                      </a:endParaRPr>
                    </a:p>
                  </a:txBody>
                  <a:tcPr marL="8149" marR="8149" marT="8149" marB="0" anchor="ctr"/>
                </a:tc>
                <a:tc>
                  <a:txBody>
                    <a:bodyPr/>
                    <a:lstStyle/>
                    <a:p>
                      <a:pPr algn="ctr" fontAlgn="ctr"/>
                      <a:r>
                        <a:rPr lang="en-US" sz="1400" u="none" strike="noStrike" dirty="0" smtClean="0">
                          <a:effectLst/>
                        </a:rPr>
                        <a:t>Global </a:t>
                      </a:r>
                      <a:r>
                        <a:rPr lang="en-US" sz="1400" u="none" strike="noStrike" dirty="0">
                          <a:effectLst/>
                        </a:rPr>
                        <a:t>Covenant of Mayor for Climate and Energy </a:t>
                      </a:r>
                      <a:endParaRPr lang="en-US" sz="1400" b="0" i="0" u="none" strike="noStrike" dirty="0">
                        <a:solidFill>
                          <a:srgbClr val="000000"/>
                        </a:solidFill>
                        <a:effectLst/>
                        <a:latin typeface="Calibri"/>
                      </a:endParaRPr>
                    </a:p>
                  </a:txBody>
                  <a:tcPr marL="8149" marR="8149" marT="8149" marB="0" anchor="ctr"/>
                </a:tc>
                <a:tc>
                  <a:txBody>
                    <a:bodyPr/>
                    <a:lstStyle/>
                    <a:p>
                      <a:pPr algn="ctr" fontAlgn="ctr"/>
                      <a:r>
                        <a:rPr lang="en-GB" sz="1400" u="none" strike="noStrike">
                          <a:effectLst/>
                        </a:rPr>
                        <a:t>California</a:t>
                      </a:r>
                      <a:endParaRPr lang="en-GB" sz="1400" b="0" i="0" u="none" strike="noStrike">
                        <a:solidFill>
                          <a:srgbClr val="000000"/>
                        </a:solidFill>
                        <a:effectLst/>
                        <a:latin typeface="Calibri"/>
                      </a:endParaRPr>
                    </a:p>
                  </a:txBody>
                  <a:tcPr marL="8149" marR="8149" marT="8149" marB="0" anchor="ctr"/>
                </a:tc>
                <a:tc>
                  <a:txBody>
                    <a:bodyPr/>
                    <a:lstStyle/>
                    <a:p>
                      <a:pPr algn="ctr" fontAlgn="ctr"/>
                      <a:r>
                        <a:rPr lang="en-GB" sz="1400" u="none" strike="noStrike">
                          <a:effectLst/>
                        </a:rPr>
                        <a:t>GIZ</a:t>
                      </a:r>
                      <a:endParaRPr lang="en-GB" sz="1400" b="0" i="0" u="none" strike="noStrike">
                        <a:solidFill>
                          <a:srgbClr val="000000"/>
                        </a:solidFill>
                        <a:effectLst/>
                        <a:latin typeface="Calibri"/>
                      </a:endParaRPr>
                    </a:p>
                  </a:txBody>
                  <a:tcPr marL="8149" marR="8149" marT="8149" marB="0" anchor="ctr"/>
                </a:tc>
              </a:tr>
              <a:tr h="687735">
                <a:tc>
                  <a:txBody>
                    <a:bodyPr/>
                    <a:lstStyle/>
                    <a:p>
                      <a:pPr algn="l" fontAlgn="ctr"/>
                      <a:r>
                        <a:rPr lang="en-US" sz="1400" u="none" strike="noStrike">
                          <a:effectLst/>
                        </a:rPr>
                        <a:t>Q3 - How do we get there? - 16:00 - 18:30</a:t>
                      </a:r>
                      <a:endParaRPr lang="en-US" sz="1400" b="0" i="0" u="none" strike="noStrike">
                        <a:solidFill>
                          <a:srgbClr val="000000"/>
                        </a:solidFill>
                        <a:effectLst/>
                        <a:latin typeface="Calibri"/>
                      </a:endParaRPr>
                    </a:p>
                  </a:txBody>
                  <a:tcPr marL="8149" marR="8149" marT="8149" marB="0" anchor="ctr"/>
                </a:tc>
                <a:tc>
                  <a:txBody>
                    <a:bodyPr/>
                    <a:lstStyle/>
                    <a:p>
                      <a:pPr algn="ctr" fontAlgn="ctr"/>
                      <a:r>
                        <a:rPr lang="en-US" sz="1400" u="none" strike="noStrike">
                          <a:effectLst/>
                        </a:rPr>
                        <a:t>Global Fund for Cities Development (FMDV), WWF</a:t>
                      </a:r>
                      <a:endParaRPr lang="en-US" sz="1400" b="0" i="0" u="none" strike="noStrike">
                        <a:solidFill>
                          <a:srgbClr val="000000"/>
                        </a:solidFill>
                        <a:effectLst/>
                        <a:latin typeface="Calibri"/>
                      </a:endParaRPr>
                    </a:p>
                  </a:txBody>
                  <a:tcPr marL="8149" marR="8149" marT="8149" marB="0" anchor="ctr"/>
                </a:tc>
                <a:tc>
                  <a:txBody>
                    <a:bodyPr/>
                    <a:lstStyle/>
                    <a:p>
                      <a:pPr algn="ctr" fontAlgn="ctr"/>
                      <a:r>
                        <a:rPr lang="en-US" sz="1400" u="none" strike="noStrike">
                          <a:effectLst/>
                        </a:rPr>
                        <a:t>Climate and Clean Air Coalition (CCAC)</a:t>
                      </a:r>
                      <a:endParaRPr lang="en-US" sz="1400" b="0" i="0" u="none" strike="noStrike">
                        <a:solidFill>
                          <a:srgbClr val="000000"/>
                        </a:solidFill>
                        <a:effectLst/>
                        <a:latin typeface="Calibri"/>
                      </a:endParaRPr>
                    </a:p>
                  </a:txBody>
                  <a:tcPr marL="8149" marR="8149" marT="8149" marB="0" anchor="ctr"/>
                </a:tc>
                <a:tc>
                  <a:txBody>
                    <a:bodyPr/>
                    <a:lstStyle/>
                    <a:p>
                      <a:pPr algn="ctr" fontAlgn="ctr"/>
                      <a:r>
                        <a:rPr lang="en-GB" sz="1400" u="none" strike="noStrike">
                          <a:effectLst/>
                        </a:rPr>
                        <a:t>Paris</a:t>
                      </a:r>
                      <a:endParaRPr lang="en-GB" sz="1400" b="0" i="0" u="none" strike="noStrike">
                        <a:solidFill>
                          <a:srgbClr val="000000"/>
                        </a:solidFill>
                        <a:effectLst/>
                        <a:latin typeface="Calibri"/>
                      </a:endParaRPr>
                    </a:p>
                  </a:txBody>
                  <a:tcPr marL="8149" marR="8149" marT="8149" marB="0" anchor="ctr"/>
                </a:tc>
                <a:tc>
                  <a:txBody>
                    <a:bodyPr/>
                    <a:lstStyle/>
                    <a:p>
                      <a:pPr algn="ctr" fontAlgn="ctr"/>
                      <a:r>
                        <a:rPr lang="en-GB" sz="1400" u="none" strike="noStrike">
                          <a:effectLst/>
                        </a:rPr>
                        <a:t> </a:t>
                      </a:r>
                      <a:endParaRPr lang="en-GB" sz="1400" b="0" i="0" u="none" strike="noStrike">
                        <a:solidFill>
                          <a:srgbClr val="000000"/>
                        </a:solidFill>
                        <a:effectLst/>
                        <a:latin typeface="Calibri"/>
                      </a:endParaRPr>
                    </a:p>
                  </a:txBody>
                  <a:tcPr marL="8149" marR="8149" marT="8149" marB="0" anchor="ctr"/>
                </a:tc>
                <a:tc>
                  <a:txBody>
                    <a:bodyPr/>
                    <a:lstStyle/>
                    <a:p>
                      <a:pPr algn="ctr" fontAlgn="ctr"/>
                      <a:r>
                        <a:rPr lang="en-GB" sz="1400" u="none" strike="noStrike">
                          <a:effectLst/>
                        </a:rPr>
                        <a:t> </a:t>
                      </a:r>
                      <a:endParaRPr lang="en-GB" sz="1400" b="0" i="0" u="none" strike="noStrike">
                        <a:solidFill>
                          <a:srgbClr val="000000"/>
                        </a:solidFill>
                        <a:effectLst/>
                        <a:latin typeface="Calibri"/>
                      </a:endParaRPr>
                    </a:p>
                  </a:txBody>
                  <a:tcPr marL="8149" marR="8149" marT="8149" marB="0" anchor="ctr"/>
                </a:tc>
                <a:tc>
                  <a:txBody>
                    <a:bodyPr/>
                    <a:lstStyle/>
                    <a:p>
                      <a:pPr algn="ctr" fontAlgn="ctr"/>
                      <a:r>
                        <a:rPr lang="en-GB" sz="1400" u="none" strike="noStrike">
                          <a:effectLst/>
                        </a:rPr>
                        <a:t>ICLEI</a:t>
                      </a:r>
                      <a:endParaRPr lang="en-GB" sz="1400" b="0" i="0" u="none" strike="noStrike">
                        <a:solidFill>
                          <a:srgbClr val="000000"/>
                        </a:solidFill>
                        <a:effectLst/>
                        <a:latin typeface="Calibri"/>
                      </a:endParaRPr>
                    </a:p>
                  </a:txBody>
                  <a:tcPr marL="8149" marR="8149" marT="8149" marB="0" anchor="ctr"/>
                </a:tc>
                <a:tc>
                  <a:txBody>
                    <a:bodyPr/>
                    <a:lstStyle/>
                    <a:p>
                      <a:pPr algn="ctr" fontAlgn="ctr"/>
                      <a:r>
                        <a:rPr lang="en-GB" sz="1400" u="none" strike="noStrike" dirty="0" err="1">
                          <a:effectLst/>
                        </a:rPr>
                        <a:t>MobiliseYourCity</a:t>
                      </a:r>
                      <a:endParaRPr lang="en-GB" sz="1400" b="0" i="0" u="none" strike="noStrike" dirty="0">
                        <a:solidFill>
                          <a:srgbClr val="000000"/>
                        </a:solidFill>
                        <a:effectLst/>
                        <a:latin typeface="Calibri"/>
                      </a:endParaRPr>
                    </a:p>
                  </a:txBody>
                  <a:tcPr marL="8149" marR="8149" marT="8149" marB="0" anchor="ctr"/>
                </a:tc>
              </a:tr>
            </a:tbl>
          </a:graphicData>
        </a:graphic>
      </p:graphicFrame>
    </p:spTree>
    <p:extLst>
      <p:ext uri="{BB962C8B-B14F-4D97-AF65-F5344CB8AC3E}">
        <p14:creationId xmlns:p14="http://schemas.microsoft.com/office/powerpoint/2010/main" val="2177359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259"/>
          <p:cNvSpPr/>
          <p:nvPr/>
        </p:nvSpPr>
        <p:spPr>
          <a:xfrm>
            <a:off x="443753" y="1523301"/>
            <a:ext cx="8319247" cy="5186031"/>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marL="285750" lvl="2" indent="-285750" fontAlgn="auto">
              <a:spcBef>
                <a:spcPts val="600"/>
              </a:spcBef>
              <a:spcAft>
                <a:spcPts val="0"/>
              </a:spcAft>
              <a:buFont typeface="Arial" panose="020B0604020202020204" pitchFamily="34" charset="0"/>
              <a:buChar char="•"/>
            </a:pPr>
            <a:r>
              <a:rPr lang="de-DE" sz="2200" b="1" kern="0" dirty="0" smtClean="0">
                <a:solidFill>
                  <a:sysClr val="windowText" lastClr="000000"/>
                </a:solidFill>
                <a:ea typeface="Open Sans" pitchFamily="34" charset="0"/>
                <a:cs typeface="Open Sans" pitchFamily="34" charset="0"/>
                <a:sym typeface="Helvetica"/>
              </a:rPr>
              <a:t>Reporting local climate action data</a:t>
            </a:r>
            <a:r>
              <a:rPr lang="de-DE" sz="2200" kern="0" dirty="0" smtClean="0">
                <a:solidFill>
                  <a:sysClr val="windowText" lastClr="000000"/>
                </a:solidFill>
                <a:ea typeface="Open Sans" pitchFamily="34" charset="0"/>
                <a:cs typeface="Open Sans" pitchFamily="34" charset="0"/>
                <a:sym typeface="Helvetica"/>
              </a:rPr>
              <a:t> and </a:t>
            </a:r>
            <a:r>
              <a:rPr lang="de-DE" sz="2200" b="1" kern="0" dirty="0" smtClean="0">
                <a:solidFill>
                  <a:sysClr val="windowText" lastClr="000000"/>
                </a:solidFill>
                <a:ea typeface="Open Sans" pitchFamily="34" charset="0"/>
                <a:cs typeface="Open Sans" pitchFamily="34" charset="0"/>
                <a:sym typeface="Helvetica"/>
              </a:rPr>
              <a:t>exploring integrated MRV</a:t>
            </a:r>
            <a:r>
              <a:rPr lang="de-DE" sz="2200" kern="0" dirty="0" smtClean="0">
                <a:solidFill>
                  <a:sysClr val="windowText" lastClr="000000"/>
                </a:solidFill>
                <a:ea typeface="Open Sans" pitchFamily="34" charset="0"/>
                <a:cs typeface="Open Sans" pitchFamily="34" charset="0"/>
                <a:sym typeface="Helvetica"/>
              </a:rPr>
              <a:t>: </a:t>
            </a:r>
          </a:p>
          <a:p>
            <a:pPr marL="800100" lvl="3" indent="-342900" fontAlgn="auto">
              <a:spcBef>
                <a:spcPts val="600"/>
              </a:spcBef>
              <a:spcAft>
                <a:spcPts val="0"/>
              </a:spcAft>
              <a:buFont typeface="Symbol" panose="05050102010706020507" pitchFamily="18" charset="2"/>
              <a:buChar char="-"/>
            </a:pPr>
            <a:r>
              <a:rPr lang="de-DE" sz="2200" kern="0" dirty="0" smtClean="0">
                <a:solidFill>
                  <a:sysClr val="windowText" lastClr="000000"/>
                </a:solidFill>
                <a:ea typeface="Open Sans" pitchFamily="34" charset="0"/>
                <a:cs typeface="Open Sans" pitchFamily="34" charset="0"/>
                <a:sym typeface="Helvetica"/>
              </a:rPr>
              <a:t>carbon</a:t>
            </a:r>
            <a:r>
              <a:rPr lang="de-DE" sz="2200" i="1" kern="0" dirty="0" smtClean="0">
                <a:solidFill>
                  <a:sysClr val="windowText" lastClr="000000"/>
                </a:solidFill>
                <a:ea typeface="Open Sans" pitchFamily="34" charset="0"/>
                <a:cs typeface="Open Sans" pitchFamily="34" charset="0"/>
                <a:sym typeface="Helvetica"/>
              </a:rPr>
              <a:t>n</a:t>
            </a:r>
            <a:r>
              <a:rPr lang="de-DE" sz="2200" kern="0" dirty="0" smtClean="0">
                <a:solidFill>
                  <a:sysClr val="windowText" lastClr="000000"/>
                </a:solidFill>
                <a:ea typeface="Open Sans" pitchFamily="34" charset="0"/>
                <a:cs typeface="Open Sans" pitchFamily="34" charset="0"/>
                <a:sym typeface="Helvetica"/>
              </a:rPr>
              <a:t> </a:t>
            </a:r>
            <a:r>
              <a:rPr lang="de-DE" sz="2200" kern="0" dirty="0">
                <a:solidFill>
                  <a:sysClr val="windowText" lastClr="000000"/>
                </a:solidFill>
                <a:ea typeface="Open Sans" pitchFamily="34" charset="0"/>
                <a:cs typeface="Open Sans" pitchFamily="34" charset="0"/>
                <a:sym typeface="Helvetica"/>
              </a:rPr>
              <a:t>Climate </a:t>
            </a:r>
            <a:r>
              <a:rPr lang="de-DE" sz="2200" kern="0" dirty="0" smtClean="0">
                <a:solidFill>
                  <a:sysClr val="windowText" lastClr="000000"/>
                </a:solidFill>
                <a:ea typeface="Open Sans" pitchFamily="34" charset="0"/>
                <a:cs typeface="Open Sans" pitchFamily="34" charset="0"/>
                <a:sym typeface="Helvetica"/>
              </a:rPr>
              <a:t>Registry managed by ICLEI, serving 15 initiatives, reporting from cities and regions from </a:t>
            </a:r>
            <a:r>
              <a:rPr lang="de-DE" sz="2200" b="1" u="sng" kern="0" dirty="0" smtClean="0">
                <a:solidFill>
                  <a:sysClr val="windowText" lastClr="000000"/>
                </a:solidFill>
                <a:ea typeface="Open Sans" pitchFamily="34" charset="0"/>
                <a:cs typeface="Open Sans" pitchFamily="34" charset="0"/>
                <a:sym typeface="Helvetica"/>
              </a:rPr>
              <a:t>87 countries</a:t>
            </a:r>
          </a:p>
          <a:p>
            <a:pPr marL="285750" lvl="4" indent="-285750">
              <a:spcBef>
                <a:spcPts val="600"/>
              </a:spcBef>
              <a:buFont typeface="Arial" panose="020B0604020202020204" pitchFamily="34" charset="0"/>
              <a:buChar char="•"/>
            </a:pPr>
            <a:r>
              <a:rPr lang="de-DE" sz="2200" b="1" kern="0" dirty="0" smtClean="0">
                <a:solidFill>
                  <a:sysClr val="windowText" lastClr="000000"/>
                </a:solidFill>
                <a:ea typeface="Open Sans" pitchFamily="34" charset="0"/>
                <a:cs typeface="Open Sans" pitchFamily="34" charset="0"/>
                <a:sym typeface="Helvetica"/>
              </a:rPr>
              <a:t>Covenant of Mayors in Sub-Saharan Africa (CoM SSA)</a:t>
            </a:r>
          </a:p>
          <a:p>
            <a:pPr marL="800100" lvl="5" indent="-342900">
              <a:spcBef>
                <a:spcPts val="300"/>
              </a:spcBef>
              <a:buFont typeface="Symbol" panose="05050102010706020507" pitchFamily="18" charset="2"/>
              <a:buChar char="-"/>
            </a:pPr>
            <a:r>
              <a:rPr lang="de-DE" sz="2200" kern="0" dirty="0" smtClean="0">
                <a:solidFill>
                  <a:sysClr val="windowText" lastClr="000000"/>
                </a:solidFill>
                <a:ea typeface="Open Sans" pitchFamily="34" charset="0"/>
                <a:cs typeface="Open Sans" pitchFamily="34" charset="0"/>
                <a:sym typeface="Helvetica"/>
              </a:rPr>
              <a:t>Stimulating Talanoa Dialogues in the region, esp. </a:t>
            </a:r>
            <a:r>
              <a:rPr lang="de-DE" sz="2200" b="1" u="sng" kern="0" dirty="0" smtClean="0">
                <a:solidFill>
                  <a:sysClr val="windowText" lastClr="000000"/>
                </a:solidFill>
                <a:ea typeface="Open Sans" pitchFamily="34" charset="0"/>
                <a:cs typeface="Open Sans" pitchFamily="34" charset="0"/>
                <a:sym typeface="Helvetica"/>
              </a:rPr>
              <a:t>11 countries</a:t>
            </a:r>
          </a:p>
          <a:p>
            <a:pPr marL="800100" lvl="5" indent="-342900">
              <a:spcBef>
                <a:spcPts val="600"/>
              </a:spcBef>
              <a:buFont typeface="Symbol" panose="05050102010706020507" pitchFamily="18" charset="2"/>
              <a:buChar char="-"/>
            </a:pPr>
            <a:r>
              <a:rPr lang="de-DE" sz="2200" kern="0" dirty="0" smtClean="0">
                <a:solidFill>
                  <a:sysClr val="windowText" lastClr="000000"/>
                </a:solidFill>
                <a:ea typeface="Open Sans" pitchFamily="34" charset="0"/>
                <a:cs typeface="Open Sans" pitchFamily="34" charset="0"/>
                <a:sym typeface="Helvetica"/>
              </a:rPr>
              <a:t>Understanding processes and structures for vertical integration</a:t>
            </a:r>
          </a:p>
          <a:p>
            <a:pPr marL="342900" lvl="4" indent="-342900">
              <a:spcBef>
                <a:spcPts val="600"/>
              </a:spcBef>
              <a:buFont typeface="Arial" panose="020B0604020202020204" pitchFamily="34" charset="0"/>
              <a:buChar char="•"/>
            </a:pPr>
            <a:r>
              <a:rPr lang="de-DE" sz="2200" b="1" kern="0" dirty="0" smtClean="0">
                <a:solidFill>
                  <a:sysClr val="windowText" lastClr="000000"/>
                </a:solidFill>
                <a:ea typeface="Open Sans" pitchFamily="34" charset="0"/>
                <a:cs typeface="Open Sans" pitchFamily="34" charset="0"/>
                <a:sym typeface="Helvetica"/>
              </a:rPr>
              <a:t>Urban-LEDS II project supporting 70 cities / towns in </a:t>
            </a:r>
            <a:r>
              <a:rPr lang="de-DE" sz="2200" b="1" u="sng" kern="0" dirty="0" smtClean="0">
                <a:solidFill>
                  <a:sysClr val="windowText" lastClr="000000"/>
                </a:solidFill>
                <a:ea typeface="Open Sans" pitchFamily="34" charset="0"/>
                <a:cs typeface="Open Sans" pitchFamily="34" charset="0"/>
                <a:sym typeface="Helvetica"/>
              </a:rPr>
              <a:t>8 countries</a:t>
            </a:r>
          </a:p>
          <a:p>
            <a:pPr marL="800100" lvl="5" indent="-342900">
              <a:spcBef>
                <a:spcPts val="300"/>
              </a:spcBef>
              <a:buFont typeface="Symbol" panose="05050102010706020507" pitchFamily="18" charset="2"/>
              <a:buChar char="-"/>
            </a:pPr>
            <a:r>
              <a:rPr lang="de-DE" sz="2200" kern="0" dirty="0" smtClean="0">
                <a:solidFill>
                  <a:sysClr val="windowText" lastClr="000000"/>
                </a:solidFill>
                <a:ea typeface="Open Sans" pitchFamily="34" charset="0"/>
                <a:cs typeface="Open Sans" pitchFamily="34" charset="0"/>
                <a:sym typeface="Helvetica"/>
              </a:rPr>
              <a:t>Case studies and guidance on multilevel governance by GIZ,    ICLEI and UN-Habitat</a:t>
            </a:r>
          </a:p>
          <a:p>
            <a:pPr marL="285750" lvl="2" indent="-285750" fontAlgn="auto">
              <a:spcBef>
                <a:spcPts val="600"/>
              </a:spcBef>
              <a:spcAft>
                <a:spcPts val="0"/>
              </a:spcAft>
              <a:buFont typeface="Arial" panose="020B0604020202020204" pitchFamily="34" charset="0"/>
              <a:buChar char="•"/>
            </a:pPr>
            <a:r>
              <a:rPr lang="de-DE" sz="2200" b="1" kern="0" dirty="0">
                <a:solidFill>
                  <a:sysClr val="windowText" lastClr="000000"/>
                </a:solidFill>
                <a:ea typeface="Open Sans" pitchFamily="34" charset="0"/>
                <a:cs typeface="Open Sans" pitchFamily="34" charset="0"/>
                <a:sym typeface="Helvetica"/>
              </a:rPr>
              <a:t>ICLEI‘s support package for Local Climate Action</a:t>
            </a:r>
            <a:r>
              <a:rPr lang="de-DE" sz="2200" kern="0" dirty="0">
                <a:solidFill>
                  <a:sysClr val="windowText" lastClr="000000"/>
                </a:solidFill>
                <a:ea typeface="Open Sans" pitchFamily="34" charset="0"/>
                <a:cs typeface="Open Sans" pitchFamily="34" charset="0"/>
                <a:sym typeface="Helvetica"/>
              </a:rPr>
              <a:t> </a:t>
            </a:r>
          </a:p>
          <a:p>
            <a:pPr marL="800100" lvl="3" indent="-342900" fontAlgn="auto">
              <a:spcBef>
                <a:spcPts val="300"/>
              </a:spcBef>
              <a:spcAft>
                <a:spcPts val="0"/>
              </a:spcAft>
              <a:buFont typeface="Symbol" panose="05050102010706020507" pitchFamily="18" charset="2"/>
              <a:buChar char="-"/>
            </a:pPr>
            <a:r>
              <a:rPr lang="de-DE" sz="2200" kern="0" dirty="0">
                <a:solidFill>
                  <a:sysClr val="windowText" lastClr="000000"/>
                </a:solidFill>
                <a:ea typeface="Open Sans" pitchFamily="34" charset="0"/>
                <a:cs typeface="Open Sans" pitchFamily="34" charset="0"/>
                <a:sym typeface="Helvetica"/>
              </a:rPr>
              <a:t>tailor-made for local and regional governments in our network</a:t>
            </a:r>
          </a:p>
          <a:p>
            <a:pPr marL="342900" lvl="4" indent="-342900">
              <a:spcBef>
                <a:spcPts val="600"/>
              </a:spcBef>
              <a:buFont typeface="Arial" panose="020B0604020202020204" pitchFamily="34" charset="0"/>
              <a:buChar char="•"/>
            </a:pPr>
            <a:r>
              <a:rPr lang="de-DE" sz="2200" kern="0" dirty="0" smtClean="0">
                <a:solidFill>
                  <a:sysClr val="windowText" lastClr="000000"/>
                </a:solidFill>
                <a:ea typeface="Open Sans" pitchFamily="34" charset="0"/>
                <a:cs typeface="Open Sans" pitchFamily="34" charset="0"/>
                <a:sym typeface="Helvetica"/>
              </a:rPr>
              <a:t>Connecting the above to </a:t>
            </a:r>
            <a:r>
              <a:rPr lang="de-DE" sz="2200" b="1" kern="0" dirty="0" smtClean="0">
                <a:solidFill>
                  <a:sysClr val="windowText" lastClr="000000"/>
                </a:solidFill>
                <a:ea typeface="Open Sans" pitchFamily="34" charset="0"/>
                <a:cs typeface="Open Sans" pitchFamily="34" charset="0"/>
                <a:sym typeface="Helvetica"/>
              </a:rPr>
              <a:t>NDC Partnership </a:t>
            </a:r>
            <a:r>
              <a:rPr lang="en-US" sz="2200" b="1" kern="0" dirty="0">
                <a:solidFill>
                  <a:sysClr val="windowText" lastClr="000000"/>
                </a:solidFill>
                <a:ea typeface="Open Sans" pitchFamily="34" charset="0"/>
                <a:cs typeface="Open Sans" pitchFamily="34" charset="0"/>
                <a:sym typeface="Helvetica"/>
              </a:rPr>
              <a:t>ICLEI</a:t>
            </a:r>
            <a:r>
              <a:rPr lang="en-US" sz="2200" kern="0" dirty="0">
                <a:solidFill>
                  <a:sysClr val="windowText" lastClr="000000"/>
                </a:solidFill>
                <a:ea typeface="Open Sans" pitchFamily="34" charset="0"/>
                <a:cs typeface="Open Sans" pitchFamily="34" charset="0"/>
                <a:sym typeface="Helvetica"/>
              </a:rPr>
              <a:t>, as </a:t>
            </a:r>
            <a:r>
              <a:rPr lang="en-US" sz="2200" kern="0" dirty="0" smtClean="0">
                <a:solidFill>
                  <a:sysClr val="windowText" lastClr="000000"/>
                </a:solidFill>
                <a:ea typeface="Open Sans" pitchFamily="34" charset="0"/>
                <a:cs typeface="Open Sans" pitchFamily="34" charset="0"/>
                <a:sym typeface="Helvetica"/>
              </a:rPr>
              <a:t>1</a:t>
            </a:r>
            <a:r>
              <a:rPr lang="en-US" sz="2200" kern="0" baseline="30000" dirty="0" smtClean="0">
                <a:solidFill>
                  <a:sysClr val="windowText" lastClr="000000"/>
                </a:solidFill>
                <a:ea typeface="Open Sans" pitchFamily="34" charset="0"/>
                <a:cs typeface="Open Sans" pitchFamily="34" charset="0"/>
                <a:sym typeface="Helvetica"/>
              </a:rPr>
              <a:t>st</a:t>
            </a:r>
            <a:r>
              <a:rPr lang="en-US" sz="2200" kern="0" dirty="0" smtClean="0">
                <a:solidFill>
                  <a:sysClr val="windowText" lastClr="000000"/>
                </a:solidFill>
                <a:ea typeface="Open Sans" pitchFamily="34" charset="0"/>
                <a:cs typeface="Open Sans" pitchFamily="34" charset="0"/>
                <a:sym typeface="Helvetica"/>
              </a:rPr>
              <a:t> associate partner, supporting in </a:t>
            </a:r>
            <a:r>
              <a:rPr lang="en-US" sz="2200" kern="0" dirty="0">
                <a:solidFill>
                  <a:sysClr val="windowText" lastClr="000000"/>
                </a:solidFill>
                <a:ea typeface="Open Sans" pitchFamily="34" charset="0"/>
                <a:cs typeface="Open Sans" pitchFamily="34" charset="0"/>
                <a:sym typeface="Helvetica"/>
              </a:rPr>
              <a:t>at least </a:t>
            </a:r>
            <a:r>
              <a:rPr lang="en-US" sz="2200" b="1" u="sng" kern="0" dirty="0">
                <a:solidFill>
                  <a:sysClr val="windowText" lastClr="000000"/>
                </a:solidFill>
                <a:ea typeface="Open Sans" pitchFamily="34" charset="0"/>
                <a:cs typeface="Open Sans" pitchFamily="34" charset="0"/>
                <a:sym typeface="Helvetica"/>
              </a:rPr>
              <a:t>28 </a:t>
            </a:r>
            <a:r>
              <a:rPr lang="en-US" sz="2200" b="1" u="sng" kern="0" dirty="0" smtClean="0">
                <a:solidFill>
                  <a:sysClr val="windowText" lastClr="000000"/>
                </a:solidFill>
                <a:ea typeface="Open Sans" pitchFamily="34" charset="0"/>
                <a:cs typeface="Open Sans" pitchFamily="34" charset="0"/>
                <a:sym typeface="Helvetica"/>
              </a:rPr>
              <a:t>countries</a:t>
            </a:r>
          </a:p>
        </p:txBody>
      </p:sp>
      <p:grpSp>
        <p:nvGrpSpPr>
          <p:cNvPr id="8" name="Group 7"/>
          <p:cNvGrpSpPr/>
          <p:nvPr/>
        </p:nvGrpSpPr>
        <p:grpSpPr>
          <a:xfrm>
            <a:off x="381699" y="1438713"/>
            <a:ext cx="8653411" cy="5262230"/>
            <a:chOff x="457200" y="1371601"/>
            <a:chExt cx="8653411" cy="5262230"/>
          </a:xfrm>
        </p:grpSpPr>
        <p:pic>
          <p:nvPicPr>
            <p:cNvPr id="4" name="Picture 3"/>
            <p:cNvPicPr/>
            <p:nvPr/>
          </p:nvPicPr>
          <p:blipFill rotWithShape="1">
            <a:blip r:embed="rId2"/>
            <a:srcRect l="28970" t="29605" r="42059" b="22423"/>
            <a:stretch/>
          </p:blipFill>
          <p:spPr bwMode="auto">
            <a:xfrm>
              <a:off x="457200" y="1371601"/>
              <a:ext cx="5867400" cy="5262230"/>
            </a:xfrm>
            <a:prstGeom prst="rect">
              <a:avLst/>
            </a:prstGeom>
            <a:ln>
              <a:noFill/>
            </a:ln>
            <a:extLst>
              <a:ext uri="{53640926-AAD7-44D8-BBD7-CCE9431645EC}">
                <a14:shadowObscured xmlns:a14="http://schemas.microsoft.com/office/drawing/2010/main"/>
              </a:ext>
            </a:extLst>
          </p:spPr>
        </p:pic>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791200" y="2667000"/>
              <a:ext cx="2697476" cy="1202436"/>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537062" y="1524000"/>
              <a:ext cx="4573549" cy="1143000"/>
            </a:xfrm>
            <a:prstGeom prst="rect">
              <a:avLst/>
            </a:prstGeom>
          </p:spPr>
        </p:pic>
        <p:sp>
          <p:nvSpPr>
            <p:cNvPr id="7" name="TextBox 6"/>
            <p:cNvSpPr txBox="1"/>
            <p:nvPr/>
          </p:nvSpPr>
          <p:spPr>
            <a:xfrm>
              <a:off x="6096000" y="3886200"/>
              <a:ext cx="3014611" cy="2308320"/>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chemeClr val="bg1"/>
                  </a:solidFill>
                  <a:effectLst/>
                  <a:uFillTx/>
                  <a:latin typeface="+mn-lt"/>
                  <a:ea typeface="+mn-ea"/>
                  <a:cs typeface="+mn-cs"/>
                  <a:sym typeface="Helvetica"/>
                </a:rPr>
                <a:t>C</a:t>
              </a:r>
            </a:p>
            <a:p>
              <a:pPr marL="0" marR="0" indent="0" algn="l" defTabSz="914400" rtl="0" fontAlgn="auto" latinLnBrk="1" hangingPunct="0">
                <a:lnSpc>
                  <a:spcPct val="100000"/>
                </a:lnSpc>
                <a:spcBef>
                  <a:spcPts val="0"/>
                </a:spcBef>
                <a:spcAft>
                  <a:spcPts val="0"/>
                </a:spcAft>
                <a:buClrTx/>
                <a:buSzTx/>
                <a:buFontTx/>
                <a:buNone/>
                <a:tabLst/>
              </a:pPr>
              <a:r>
                <a:rPr lang="en-US" dirty="0" smtClean="0">
                  <a:solidFill>
                    <a:schemeClr val="bg1"/>
                  </a:solidFill>
                  <a:latin typeface="+mn-lt"/>
                  <a:cs typeface="+mn-cs"/>
                  <a:sym typeface="Helvetica"/>
                </a:rPr>
                <a:t>C</a:t>
              </a:r>
            </a:p>
            <a:p>
              <a:pPr marL="0" marR="0" indent="0" algn="l" defTabSz="9144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chemeClr val="bg1"/>
                  </a:solidFill>
                  <a:effectLst/>
                  <a:uFillTx/>
                  <a:latin typeface="+mn-lt"/>
                  <a:ea typeface="+mn-ea"/>
                  <a:cs typeface="+mn-cs"/>
                  <a:sym typeface="Helvetica"/>
                </a:rPr>
                <a:t>C</a:t>
              </a:r>
            </a:p>
            <a:p>
              <a:pPr marL="0" marR="0" indent="0" algn="l" defTabSz="914400" rtl="0" fontAlgn="auto" latinLnBrk="1" hangingPunct="0">
                <a:lnSpc>
                  <a:spcPct val="100000"/>
                </a:lnSpc>
                <a:spcBef>
                  <a:spcPts val="0"/>
                </a:spcBef>
                <a:spcAft>
                  <a:spcPts val="0"/>
                </a:spcAft>
                <a:buClrTx/>
                <a:buSzTx/>
                <a:buFontTx/>
                <a:buNone/>
                <a:tabLst/>
              </a:pPr>
              <a:r>
                <a:rPr lang="en-US" dirty="0" smtClean="0">
                  <a:solidFill>
                    <a:schemeClr val="bg1"/>
                  </a:solidFill>
                  <a:latin typeface="+mn-lt"/>
                  <a:cs typeface="+mn-cs"/>
                  <a:sym typeface="Helvetica"/>
                </a:rPr>
                <a:t>C</a:t>
              </a:r>
            </a:p>
            <a:p>
              <a:pPr marL="0" marR="0" indent="0" algn="l" defTabSz="9144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chemeClr val="bg1"/>
                  </a:solidFill>
                  <a:effectLst/>
                  <a:uFillTx/>
                  <a:latin typeface="+mn-lt"/>
                  <a:ea typeface="+mn-ea"/>
                  <a:cs typeface="+mn-cs"/>
                  <a:sym typeface="Helvetica"/>
                </a:rPr>
                <a:t>C</a:t>
              </a:r>
            </a:p>
            <a:p>
              <a:pPr marL="0" marR="0" indent="0" algn="l" defTabSz="914400" rtl="0" fontAlgn="auto" latinLnBrk="1" hangingPunct="0">
                <a:lnSpc>
                  <a:spcPct val="100000"/>
                </a:lnSpc>
                <a:spcBef>
                  <a:spcPts val="0"/>
                </a:spcBef>
                <a:spcAft>
                  <a:spcPts val="0"/>
                </a:spcAft>
                <a:buClrTx/>
                <a:buSzTx/>
                <a:buFontTx/>
                <a:buNone/>
                <a:tabLst/>
              </a:pPr>
              <a:r>
                <a:rPr lang="en-US" dirty="0" smtClean="0">
                  <a:solidFill>
                    <a:schemeClr val="bg1"/>
                  </a:solidFill>
                  <a:latin typeface="+mn-lt"/>
                  <a:cs typeface="+mn-cs"/>
                  <a:sym typeface="Helvetica"/>
                </a:rPr>
                <a:t>C</a:t>
              </a:r>
            </a:p>
            <a:p>
              <a:pPr marL="0" marR="0" indent="0" algn="l" defTabSz="9144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chemeClr val="bg1"/>
                  </a:solidFill>
                  <a:effectLst/>
                  <a:uFillTx/>
                  <a:latin typeface="+mn-lt"/>
                  <a:ea typeface="+mn-ea"/>
                  <a:cs typeface="+mn-cs"/>
                  <a:sym typeface="Helvetica"/>
                </a:rPr>
                <a:t>C</a:t>
              </a:r>
            </a:p>
            <a:p>
              <a:pPr marL="0" marR="0" indent="0" algn="l" defTabSz="914400" rtl="0" fontAlgn="auto" latinLnBrk="1" hangingPunct="0">
                <a:lnSpc>
                  <a:spcPct val="100000"/>
                </a:lnSpc>
                <a:spcBef>
                  <a:spcPts val="0"/>
                </a:spcBef>
                <a:spcAft>
                  <a:spcPts val="0"/>
                </a:spcAft>
                <a:buClrTx/>
                <a:buSzTx/>
                <a:buFontTx/>
                <a:buNone/>
                <a:tabLst/>
              </a:pPr>
              <a:endParaRPr kumimoji="0" lang="de-DE" sz="1800" b="0" i="0" u="none" strike="noStrike" cap="none" spc="0" normalizeH="0" baseline="0" dirty="0">
                <a:ln>
                  <a:noFill/>
                </a:ln>
                <a:solidFill>
                  <a:srgbClr val="000000"/>
                </a:solidFill>
                <a:effectLst/>
                <a:uFillTx/>
                <a:latin typeface="+mn-lt"/>
                <a:ea typeface="+mn-ea"/>
                <a:cs typeface="+mn-cs"/>
                <a:sym typeface="Helvetica"/>
              </a:endParaRPr>
            </a:p>
          </p:txBody>
        </p:sp>
      </p:grpSp>
      <p:sp>
        <p:nvSpPr>
          <p:cNvPr id="257" name="Shape 257"/>
          <p:cNvSpPr>
            <a:spLocks noGrp="1"/>
          </p:cNvSpPr>
          <p:nvPr>
            <p:ph type="title"/>
          </p:nvPr>
        </p:nvSpPr>
        <p:spPr>
          <a:xfrm>
            <a:off x="457200" y="1054815"/>
            <a:ext cx="8229600" cy="1143002"/>
          </a:xfrm>
          <a:prstGeom prst="rect">
            <a:avLst/>
          </a:prstGeom>
        </p:spPr>
        <p:txBody>
          <a:bodyPr lIns="0" tIns="0" rIns="0" bIns="0">
            <a:normAutofit/>
          </a:bodyPr>
          <a:lstStyle>
            <a:lvl1pPr algn="l">
              <a:defRPr>
                <a:solidFill>
                  <a:srgbClr val="009C95"/>
                </a:solidFill>
              </a:defRPr>
            </a:lvl1pPr>
          </a:lstStyle>
          <a:p>
            <a:pPr lvl="0">
              <a:defRPr sz="1800">
                <a:solidFill>
                  <a:srgbClr val="000000"/>
                </a:solidFill>
              </a:defRPr>
            </a:pPr>
            <a:r>
              <a:rPr lang="de-DE" sz="3000" dirty="0" smtClean="0">
                <a:solidFill>
                  <a:srgbClr val="009C95"/>
                </a:solidFill>
              </a:rPr>
              <a:t>Multilevel </a:t>
            </a:r>
            <a:r>
              <a:rPr lang="de-DE" sz="3000" dirty="0" smtClean="0">
                <a:solidFill>
                  <a:srgbClr val="009C95"/>
                </a:solidFill>
              </a:rPr>
              <a:t>governance</a:t>
            </a:r>
            <a:endParaRPr sz="3000" dirty="0">
              <a:solidFill>
                <a:srgbClr val="009C95"/>
              </a:solidFill>
            </a:endParaRPr>
          </a:p>
        </p:txBody>
      </p:sp>
    </p:spTree>
    <p:extLst>
      <p:ext uri="{BB962C8B-B14F-4D97-AF65-F5344CB8AC3E}">
        <p14:creationId xmlns:p14="http://schemas.microsoft.com/office/powerpoint/2010/main" val="3921367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Shape 257"/>
          <p:cNvSpPr>
            <a:spLocks noGrp="1"/>
          </p:cNvSpPr>
          <p:nvPr>
            <p:ph type="title"/>
          </p:nvPr>
        </p:nvSpPr>
        <p:spPr>
          <a:xfrm>
            <a:off x="457200" y="996092"/>
            <a:ext cx="8229600" cy="1143002"/>
          </a:xfrm>
          <a:prstGeom prst="rect">
            <a:avLst/>
          </a:prstGeom>
        </p:spPr>
        <p:txBody>
          <a:bodyPr lIns="0" tIns="0" rIns="0" bIns="0">
            <a:normAutofit/>
          </a:bodyPr>
          <a:lstStyle>
            <a:lvl1pPr algn="l">
              <a:defRPr>
                <a:solidFill>
                  <a:srgbClr val="009C95"/>
                </a:solidFill>
              </a:defRPr>
            </a:lvl1pPr>
          </a:lstStyle>
          <a:p>
            <a:pPr lvl="0">
              <a:defRPr sz="1800">
                <a:solidFill>
                  <a:srgbClr val="000000"/>
                </a:solidFill>
              </a:defRPr>
            </a:pPr>
            <a:r>
              <a:rPr lang="de-DE" sz="3000" dirty="0" smtClean="0">
                <a:solidFill>
                  <a:srgbClr val="009C95"/>
                </a:solidFill>
              </a:rPr>
              <a:t>Multilevel governance</a:t>
            </a:r>
            <a:br>
              <a:rPr lang="de-DE" sz="3000" dirty="0" smtClean="0">
                <a:solidFill>
                  <a:srgbClr val="009C95"/>
                </a:solidFill>
              </a:rPr>
            </a:br>
            <a:r>
              <a:rPr lang="de-DE" sz="3000" dirty="0" smtClean="0">
                <a:solidFill>
                  <a:srgbClr val="009999"/>
                </a:solidFill>
              </a:rPr>
              <a:t>- some k</a:t>
            </a:r>
            <a:r>
              <a:rPr lang="de-DE" sz="3000" dirty="0" smtClean="0">
                <a:solidFill>
                  <a:srgbClr val="009C95"/>
                </a:solidFill>
              </a:rPr>
              <a:t>ey activities and initiatives</a:t>
            </a:r>
            <a:endParaRPr sz="3000" dirty="0">
              <a:solidFill>
                <a:srgbClr val="009C95"/>
              </a:solidFill>
            </a:endParaRPr>
          </a:p>
        </p:txBody>
      </p:sp>
      <p:sp>
        <p:nvSpPr>
          <p:cNvPr id="5" name="Shape 259"/>
          <p:cNvSpPr/>
          <p:nvPr/>
        </p:nvSpPr>
        <p:spPr>
          <a:xfrm>
            <a:off x="374753" y="1867949"/>
            <a:ext cx="6407047" cy="4447367"/>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marL="285750" lvl="4" indent="-285750" fontAlgn="auto">
              <a:spcBef>
                <a:spcPts val="600"/>
              </a:spcBef>
              <a:spcAft>
                <a:spcPts val="0"/>
              </a:spcAft>
              <a:buFont typeface="Arial" panose="020B0604020202020204" pitchFamily="34" charset="0"/>
              <a:buChar char="•"/>
            </a:pPr>
            <a:r>
              <a:rPr lang="de-DE" sz="2200" b="1" kern="0" dirty="0">
                <a:solidFill>
                  <a:sysClr val="windowText" lastClr="000000"/>
                </a:solidFill>
                <a:ea typeface="Open Sans" pitchFamily="34" charset="0"/>
                <a:cs typeface="Open Sans" pitchFamily="34" charset="0"/>
                <a:sym typeface="Helvetica"/>
              </a:rPr>
              <a:t>Global Covenant of Mayors for Climate &amp; </a:t>
            </a:r>
            <a:r>
              <a:rPr lang="de-DE" sz="2200" b="1" kern="0" dirty="0" smtClean="0">
                <a:solidFill>
                  <a:sysClr val="windowText" lastClr="000000"/>
                </a:solidFill>
                <a:ea typeface="Open Sans" pitchFamily="34" charset="0"/>
                <a:cs typeface="Open Sans" pitchFamily="34" charset="0"/>
                <a:sym typeface="Helvetica"/>
              </a:rPr>
              <a:t>Energy </a:t>
            </a:r>
          </a:p>
          <a:p>
            <a:pPr marL="800100" lvl="5" indent="-342900">
              <a:spcBef>
                <a:spcPts val="600"/>
              </a:spcBef>
              <a:buFont typeface="Symbol" panose="05050102010706020507" pitchFamily="18" charset="2"/>
              <a:buChar char="-"/>
            </a:pPr>
            <a:r>
              <a:rPr lang="de-DE" sz="2200" b="1" kern="0" dirty="0" smtClean="0">
                <a:solidFill>
                  <a:sysClr val="windowText" lastClr="000000"/>
                </a:solidFill>
                <a:ea typeface="Open Sans" pitchFamily="34" charset="0"/>
                <a:cs typeface="Open Sans" pitchFamily="34" charset="0"/>
                <a:sym typeface="Helvetica"/>
              </a:rPr>
              <a:t>Finance Working Group </a:t>
            </a:r>
            <a:r>
              <a:rPr lang="de-DE" sz="2200" kern="0" dirty="0" smtClean="0">
                <a:solidFill>
                  <a:sysClr val="windowText" lastClr="000000"/>
                </a:solidFill>
                <a:ea typeface="Open Sans" pitchFamily="34" charset="0"/>
                <a:cs typeface="Open Sans" pitchFamily="34" charset="0"/>
                <a:sym typeface="Helvetica"/>
              </a:rPr>
              <a:t>– how to develop investor oriented Climate Action Plans, link to NDC investment plans</a:t>
            </a:r>
          </a:p>
          <a:p>
            <a:pPr marL="800100" lvl="5" indent="-342900">
              <a:spcBef>
                <a:spcPts val="600"/>
              </a:spcBef>
              <a:buFont typeface="Symbol" panose="05050102010706020507" pitchFamily="18" charset="2"/>
              <a:buChar char="-"/>
            </a:pPr>
            <a:r>
              <a:rPr lang="de-DE" sz="2200" b="1" kern="0" dirty="0" smtClean="0">
                <a:solidFill>
                  <a:sysClr val="windowText" lastClr="000000"/>
                </a:solidFill>
                <a:ea typeface="Open Sans" pitchFamily="34" charset="0"/>
                <a:cs typeface="Open Sans" pitchFamily="34" charset="0"/>
                <a:sym typeface="Helvetica"/>
              </a:rPr>
              <a:t>Transformative </a:t>
            </a:r>
            <a:r>
              <a:rPr lang="de-DE" sz="2200" b="1" kern="0" dirty="0">
                <a:solidFill>
                  <a:sysClr val="windowText" lastClr="000000"/>
                </a:solidFill>
                <a:ea typeface="Open Sans" pitchFamily="34" charset="0"/>
                <a:cs typeface="Open Sans" pitchFamily="34" charset="0"/>
                <a:sym typeface="Helvetica"/>
              </a:rPr>
              <a:t>Actions Program (TAP</a:t>
            </a:r>
            <a:r>
              <a:rPr lang="de-DE" sz="2200" b="1" kern="0" dirty="0" smtClean="0">
                <a:solidFill>
                  <a:sysClr val="windowText" lastClr="000000"/>
                </a:solidFill>
                <a:ea typeface="Open Sans" pitchFamily="34" charset="0"/>
                <a:cs typeface="Open Sans" pitchFamily="34" charset="0"/>
                <a:sym typeface="Helvetica"/>
              </a:rPr>
              <a:t>):</a:t>
            </a:r>
            <a:r>
              <a:rPr lang="en-US" sz="2200" b="1" kern="0" dirty="0" smtClean="0">
                <a:solidFill>
                  <a:sysClr val="windowText" lastClr="000000"/>
                </a:solidFill>
                <a:ea typeface="Open Sans" pitchFamily="34" charset="0"/>
                <a:cs typeface="Open Sans" pitchFamily="34" charset="0"/>
                <a:sym typeface="Helvetica"/>
              </a:rPr>
              <a:t> </a:t>
            </a:r>
            <a:r>
              <a:rPr lang="en-US" sz="2200" kern="0" dirty="0" smtClean="0">
                <a:solidFill>
                  <a:sysClr val="windowText" lastClr="000000"/>
                </a:solidFill>
                <a:ea typeface="Open Sans" pitchFamily="34" charset="0"/>
                <a:cs typeface="Open Sans" pitchFamily="34" charset="0"/>
                <a:sym typeface="Helvetica"/>
              </a:rPr>
              <a:t>exploring </a:t>
            </a:r>
            <a:r>
              <a:rPr lang="en-US" sz="2200" kern="0" dirty="0">
                <a:solidFill>
                  <a:sysClr val="windowText" lastClr="000000"/>
                </a:solidFill>
                <a:ea typeface="Open Sans" pitchFamily="34" charset="0"/>
                <a:cs typeface="Open Sans" pitchFamily="34" charset="0"/>
                <a:sym typeface="Helvetica"/>
              </a:rPr>
              <a:t>access to </a:t>
            </a:r>
            <a:r>
              <a:rPr lang="en-US" sz="2200" kern="0" dirty="0" smtClean="0">
                <a:solidFill>
                  <a:sysClr val="windowText" lastClr="000000"/>
                </a:solidFill>
                <a:ea typeface="Open Sans" pitchFamily="34" charset="0"/>
                <a:cs typeface="Open Sans" pitchFamily="34" charset="0"/>
                <a:sym typeface="Helvetica"/>
              </a:rPr>
              <a:t>finance for local and regional governments, </a:t>
            </a:r>
            <a:r>
              <a:rPr lang="en-US" sz="2200" kern="0" dirty="0">
                <a:solidFill>
                  <a:sysClr val="windowText" lastClr="000000"/>
                </a:solidFill>
                <a:ea typeface="Open Sans" pitchFamily="34" charset="0"/>
                <a:cs typeface="Open Sans" pitchFamily="34" charset="0"/>
                <a:sym typeface="Helvetica"/>
              </a:rPr>
              <a:t>guide towards robust project concepts that are financeable (“pre-project  preparation support”)</a:t>
            </a:r>
            <a:endParaRPr lang="de-DE" sz="2200" kern="0" dirty="0">
              <a:solidFill>
                <a:sysClr val="windowText" lastClr="000000"/>
              </a:solidFill>
              <a:ea typeface="Open Sans" pitchFamily="34" charset="0"/>
              <a:cs typeface="Open Sans" pitchFamily="34" charset="0"/>
              <a:sym typeface="Helvetica"/>
            </a:endParaRPr>
          </a:p>
          <a:p>
            <a:pPr marL="285750" lvl="2" indent="-285750" fontAlgn="auto">
              <a:spcBef>
                <a:spcPts val="600"/>
              </a:spcBef>
              <a:spcAft>
                <a:spcPts val="0"/>
              </a:spcAft>
              <a:buFont typeface="Arial" panose="020B0604020202020204" pitchFamily="34" charset="0"/>
              <a:buChar char="•"/>
            </a:pPr>
            <a:r>
              <a:rPr lang="de-DE" sz="2100" b="1" kern="0" dirty="0" smtClean="0">
                <a:solidFill>
                  <a:sysClr val="windowText" lastClr="000000"/>
                </a:solidFill>
                <a:ea typeface="Open Sans" pitchFamily="34" charset="0"/>
                <a:cs typeface="Open Sans" pitchFamily="34" charset="0"/>
                <a:sym typeface="Helvetica"/>
              </a:rPr>
              <a:t>City Climate Finance Leadership Allinace (CCFLA)</a:t>
            </a:r>
          </a:p>
          <a:p>
            <a:pPr marL="285750" lvl="2" indent="-285750" fontAlgn="auto">
              <a:spcBef>
                <a:spcPts val="600"/>
              </a:spcBef>
              <a:spcAft>
                <a:spcPts val="0"/>
              </a:spcAft>
              <a:buFont typeface="Arial" panose="020B0604020202020204" pitchFamily="34" charset="0"/>
              <a:buChar char="•"/>
            </a:pPr>
            <a:r>
              <a:rPr lang="en-US" sz="2100" b="1" kern="0" dirty="0" err="1" smtClean="0">
                <a:solidFill>
                  <a:sysClr val="windowText" lastClr="000000"/>
                </a:solidFill>
                <a:ea typeface="Open Sans" pitchFamily="34" charset="0"/>
                <a:cs typeface="Open Sans" pitchFamily="34" charset="0"/>
                <a:sym typeface="Helvetica"/>
              </a:rPr>
              <a:t>CitiesIPCC</a:t>
            </a:r>
            <a:r>
              <a:rPr lang="en-US" sz="2100" kern="0" dirty="0" smtClean="0">
                <a:solidFill>
                  <a:sysClr val="windowText" lastClr="000000"/>
                </a:solidFill>
                <a:ea typeface="Open Sans" pitchFamily="34" charset="0"/>
                <a:cs typeface="Open Sans" pitchFamily="34" charset="0"/>
                <a:sym typeface="Helvetica"/>
              </a:rPr>
              <a:t> </a:t>
            </a:r>
            <a:r>
              <a:rPr lang="en-US" sz="2100" kern="0" dirty="0">
                <a:solidFill>
                  <a:sysClr val="windowText" lastClr="000000"/>
                </a:solidFill>
                <a:ea typeface="Open Sans" pitchFamily="34" charset="0"/>
                <a:cs typeface="Open Sans" pitchFamily="34" charset="0"/>
                <a:sym typeface="Helvetica"/>
              </a:rPr>
              <a:t>– Global Research and Action Agenda</a:t>
            </a:r>
          </a:p>
          <a:p>
            <a:pPr marL="285750" lvl="2" indent="-285750" fontAlgn="auto">
              <a:spcBef>
                <a:spcPts val="600"/>
              </a:spcBef>
              <a:spcAft>
                <a:spcPts val="0"/>
              </a:spcAft>
              <a:buFont typeface="Arial" panose="020B0604020202020204" pitchFamily="34" charset="0"/>
              <a:buChar char="•"/>
            </a:pPr>
            <a:endParaRPr lang="en-US" kern="0" dirty="0" smtClean="0">
              <a:solidFill>
                <a:sysClr val="windowText" lastClr="000000"/>
              </a:solidFill>
              <a:ea typeface="Open Sans" pitchFamily="34" charset="0"/>
              <a:cs typeface="Open Sans" pitchFamily="34" charset="0"/>
              <a:sym typeface="Helvetica"/>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781800" y="2362200"/>
            <a:ext cx="2062433" cy="746679"/>
          </a:xfrm>
          <a:prstGeom prst="rect">
            <a:avLst/>
          </a:prstGeom>
        </p:spPr>
      </p:pic>
      <p:pic>
        <p:nvPicPr>
          <p:cNvPr id="6" name="Bild 1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770714" y="4572000"/>
            <a:ext cx="2330584" cy="1143000"/>
          </a:xfrm>
          <a:prstGeom prst="rect">
            <a:avLst/>
          </a:prstGeom>
          <a:noFill/>
          <a:ln>
            <a:noFill/>
          </a:ln>
        </p:spPr>
      </p:pic>
      <p:pic>
        <p:nvPicPr>
          <p:cNvPr id="7" name="Content Placeholder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802090" y="3657600"/>
            <a:ext cx="2299208" cy="457495"/>
          </a:xfrm>
          <a:prstGeom prst="rect">
            <a:avLst/>
          </a:prstGeom>
          <a:solidFill>
            <a:schemeClr val="bg1"/>
          </a:solidFill>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3156542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8180" y="1726036"/>
            <a:ext cx="8457220" cy="4068763"/>
          </a:xfrm>
        </p:spPr>
        <p:txBody>
          <a:bodyPr/>
          <a:lstStyle/>
          <a:p>
            <a:r>
              <a:rPr lang="en-US" sz="2300" b="1" dirty="0" smtClean="0"/>
              <a:t>Objective</a:t>
            </a:r>
            <a:r>
              <a:rPr lang="en-US" sz="2300" b="1" dirty="0"/>
              <a:t>: </a:t>
            </a:r>
            <a:r>
              <a:rPr lang="en-US" sz="2300" dirty="0" smtClean="0"/>
              <a:t>Support climate </a:t>
            </a:r>
            <a:r>
              <a:rPr lang="en-US" sz="2300" dirty="0"/>
              <a:t>action in </a:t>
            </a:r>
            <a:r>
              <a:rPr lang="en-US" sz="2300" dirty="0" smtClean="0"/>
              <a:t>70 cities </a:t>
            </a:r>
            <a:r>
              <a:rPr lang="en-US" sz="2300" dirty="0"/>
              <a:t>/ towns in emerging economies &amp; least developed </a:t>
            </a:r>
            <a:r>
              <a:rPr lang="en-US" sz="2300" dirty="0" smtClean="0"/>
              <a:t>countries to improve climate resilience and low emission development</a:t>
            </a:r>
            <a:r>
              <a:rPr lang="en-US" sz="2300" dirty="0" smtClean="0">
                <a:cs typeface="Calibri" panose="020F0502020204030204" pitchFamily="34" charset="0"/>
              </a:rPr>
              <a:t>.</a:t>
            </a:r>
          </a:p>
          <a:p>
            <a:r>
              <a:rPr lang="de-DE" altLang="en-US" sz="2300" b="1" dirty="0">
                <a:solidFill>
                  <a:srgbClr val="000000"/>
                </a:solidFill>
              </a:rPr>
              <a:t>Target countries:  </a:t>
            </a:r>
          </a:p>
          <a:p>
            <a:pPr lvl="2">
              <a:spcBef>
                <a:spcPts val="600"/>
              </a:spcBef>
            </a:pPr>
            <a:r>
              <a:rPr lang="de-DE" altLang="en-US" sz="2300" dirty="0">
                <a:solidFill>
                  <a:srgbClr val="000000"/>
                </a:solidFill>
              </a:rPr>
              <a:t>Brazil, India, Indonesia, South Africa </a:t>
            </a:r>
            <a:r>
              <a:rPr lang="de-DE" altLang="en-US" sz="2300" i="1" dirty="0">
                <a:solidFill>
                  <a:srgbClr val="000000"/>
                </a:solidFill>
              </a:rPr>
              <a:t>(from Phase I)</a:t>
            </a:r>
          </a:p>
          <a:p>
            <a:pPr lvl="2">
              <a:spcBef>
                <a:spcPts val="600"/>
              </a:spcBef>
            </a:pPr>
            <a:r>
              <a:rPr lang="de-DE" altLang="en-US" sz="2300" dirty="0">
                <a:solidFill>
                  <a:srgbClr val="000000"/>
                </a:solidFill>
              </a:rPr>
              <a:t>Bangladesh, Colombia, Lao PDR, and Rwanda</a:t>
            </a:r>
          </a:p>
          <a:p>
            <a:pPr lvl="2">
              <a:spcBef>
                <a:spcPts val="600"/>
              </a:spcBef>
            </a:pPr>
            <a:r>
              <a:rPr lang="de-DE" altLang="en-US" sz="2300" dirty="0">
                <a:solidFill>
                  <a:srgbClr val="000000"/>
                </a:solidFill>
              </a:rPr>
              <a:t>Supported by 16 European cities </a:t>
            </a:r>
            <a:endParaRPr lang="en-ZA" altLang="en-US" sz="2300" dirty="0">
              <a:solidFill>
                <a:srgbClr val="000000"/>
              </a:solidFill>
            </a:endParaRPr>
          </a:p>
          <a:p>
            <a:r>
              <a:rPr lang="de-DE" altLang="en-US" sz="2300" b="1" dirty="0" smtClean="0">
                <a:solidFill>
                  <a:srgbClr val="000000"/>
                </a:solidFill>
              </a:rPr>
              <a:t>Budget</a:t>
            </a:r>
            <a:r>
              <a:rPr lang="de-DE" altLang="en-US" sz="2300" b="1" dirty="0">
                <a:solidFill>
                  <a:srgbClr val="000000"/>
                </a:solidFill>
              </a:rPr>
              <a:t>: </a:t>
            </a:r>
            <a:r>
              <a:rPr lang="de-DE" altLang="en-US" sz="2300" b="1" dirty="0" smtClean="0">
                <a:solidFill>
                  <a:srgbClr val="000000"/>
                </a:solidFill>
              </a:rPr>
              <a:t> </a:t>
            </a:r>
            <a:r>
              <a:rPr lang="de-DE" altLang="en-US" sz="2300" dirty="0" smtClean="0">
                <a:solidFill>
                  <a:srgbClr val="000000"/>
                </a:solidFill>
              </a:rPr>
              <a:t>8 </a:t>
            </a:r>
            <a:r>
              <a:rPr lang="de-DE" altLang="en-US" sz="2300" dirty="0">
                <a:solidFill>
                  <a:srgbClr val="000000"/>
                </a:solidFill>
              </a:rPr>
              <a:t>million </a:t>
            </a:r>
            <a:r>
              <a:rPr lang="de-DE" altLang="en-US" sz="2300" dirty="0" smtClean="0">
                <a:solidFill>
                  <a:srgbClr val="000000"/>
                </a:solidFill>
              </a:rPr>
              <a:t>Euro. </a:t>
            </a:r>
          </a:p>
          <a:p>
            <a:r>
              <a:rPr lang="en-ZA" altLang="en-US" sz="2300" b="1" dirty="0">
                <a:solidFill>
                  <a:srgbClr val="000000"/>
                </a:solidFill>
              </a:rPr>
              <a:t>Duration:  </a:t>
            </a:r>
            <a:r>
              <a:rPr lang="en-ZA" altLang="en-US" sz="2300" dirty="0">
                <a:solidFill>
                  <a:srgbClr val="000000"/>
                </a:solidFill>
              </a:rPr>
              <a:t>April 2017 – March 2021</a:t>
            </a:r>
          </a:p>
          <a:p>
            <a:r>
              <a:rPr lang="de-DE" altLang="en-US" sz="2300" dirty="0" smtClean="0">
                <a:solidFill>
                  <a:srgbClr val="000000"/>
                </a:solidFill>
              </a:rPr>
              <a:t>Joint implementation by </a:t>
            </a:r>
            <a:r>
              <a:rPr lang="de-DE" altLang="en-US" sz="2300" b="1" dirty="0" smtClean="0">
                <a:solidFill>
                  <a:srgbClr val="000000"/>
                </a:solidFill>
              </a:rPr>
              <a:t>UN-Habitat and ICLEI</a:t>
            </a:r>
            <a:endParaRPr lang="en-US" sz="2300" b="1" dirty="0"/>
          </a:p>
          <a:p>
            <a:endParaRPr lang="en-US" dirty="0"/>
          </a:p>
        </p:txBody>
      </p:sp>
      <p:sp>
        <p:nvSpPr>
          <p:cNvPr id="3" name="Title 2"/>
          <p:cNvSpPr>
            <a:spLocks noGrp="1"/>
          </p:cNvSpPr>
          <p:nvPr>
            <p:ph type="title"/>
          </p:nvPr>
        </p:nvSpPr>
        <p:spPr>
          <a:xfrm>
            <a:off x="457200" y="971026"/>
            <a:ext cx="8229600" cy="1143000"/>
          </a:xfrm>
        </p:spPr>
        <p:txBody>
          <a:bodyPr/>
          <a:lstStyle/>
          <a:p>
            <a:r>
              <a:rPr lang="en-US" sz="4000" dirty="0" smtClean="0">
                <a:solidFill>
                  <a:schemeClr val="tx1"/>
                </a:solidFill>
              </a:rPr>
              <a:t>Introducing Urban-LEDS II project</a:t>
            </a:r>
            <a:endParaRPr lang="en-US" sz="4000" dirty="0">
              <a:solidFill>
                <a:schemeClr val="tx1"/>
              </a:solidFill>
            </a:endParaRPr>
          </a:p>
        </p:txBody>
      </p:sp>
    </p:spTree>
    <p:extLst>
      <p:ext uri="{BB962C8B-B14F-4D97-AF65-F5344CB8AC3E}">
        <p14:creationId xmlns:p14="http://schemas.microsoft.com/office/powerpoint/2010/main" val="3630247164"/>
      </p:ext>
    </p:extLst>
  </p:cSld>
  <p:clrMapOvr>
    <a:masterClrMapping/>
  </p:clrMapOvr>
  <p:timing>
    <p:tnLst>
      <p:par>
        <p:cTn id="1" dur="indefinite" restart="never" nodeType="tmRoot"/>
      </p:par>
    </p:tnLst>
  </p:timing>
</p:sld>
</file>

<file path=ppt/theme/theme1.xml><?xml version="1.0" encoding="utf-8"?>
<a:theme xmlns:a="http://schemas.openxmlformats.org/drawingml/2006/main" name="01_Local and Regional Governments at COP2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COP23">
      <a:dk1>
        <a:srgbClr val="232323"/>
      </a:dk1>
      <a:lt1>
        <a:sysClr val="window" lastClr="FFFFFF"/>
      </a:lt1>
      <a:dk2>
        <a:srgbClr val="1F497D"/>
      </a:dk2>
      <a:lt2>
        <a:srgbClr val="EEECE1"/>
      </a:lt2>
      <a:accent1>
        <a:srgbClr val="0075A2"/>
      </a:accent1>
      <a:accent2>
        <a:srgbClr val="21B597"/>
      </a:accent2>
      <a:accent3>
        <a:srgbClr val="99CA54"/>
      </a:accent3>
      <a:accent4>
        <a:srgbClr val="60CAF2"/>
      </a:accent4>
      <a:accent5>
        <a:srgbClr val="247200"/>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Custom Design">
  <a:themeElements>
    <a:clrScheme name="COP23">
      <a:dk1>
        <a:srgbClr val="232323"/>
      </a:dk1>
      <a:lt1>
        <a:sysClr val="window" lastClr="FFFFFF"/>
      </a:lt1>
      <a:dk2>
        <a:srgbClr val="1F497D"/>
      </a:dk2>
      <a:lt2>
        <a:srgbClr val="EEECE1"/>
      </a:lt2>
      <a:accent1>
        <a:srgbClr val="0075A2"/>
      </a:accent1>
      <a:accent2>
        <a:srgbClr val="21B597"/>
      </a:accent2>
      <a:accent3>
        <a:srgbClr val="99CA54"/>
      </a:accent3>
      <a:accent4>
        <a:srgbClr val="60CAF2"/>
      </a:accent4>
      <a:accent5>
        <a:srgbClr val="247200"/>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01_Local and Regional Governments at COP23</Template>
  <TotalTime>102</TotalTime>
  <Words>1990</Words>
  <Application>Microsoft Office PowerPoint</Application>
  <PresentationFormat>On-screen Show (4:3)</PresentationFormat>
  <Paragraphs>338</Paragraphs>
  <Slides>19</Slides>
  <Notes>0</Notes>
  <HiddenSlides>0</HiddenSlides>
  <MMClips>0</MMClips>
  <ScaleCrop>false</ScaleCrop>
  <HeadingPairs>
    <vt:vector size="4" baseType="variant">
      <vt:variant>
        <vt:lpstr>Theme</vt:lpstr>
      </vt:variant>
      <vt:variant>
        <vt:i4>4</vt:i4>
      </vt:variant>
      <vt:variant>
        <vt:lpstr>Slide Titles</vt:lpstr>
      </vt:variant>
      <vt:variant>
        <vt:i4>19</vt:i4>
      </vt:variant>
    </vt:vector>
  </HeadingPairs>
  <TitlesOfParts>
    <vt:vector size="23" baseType="lpstr">
      <vt:lpstr>01_Local and Regional Governments at COP23</vt:lpstr>
      <vt:lpstr>1_Custom Design</vt:lpstr>
      <vt:lpstr>5_Custom Design</vt:lpstr>
      <vt:lpstr>2_Custom Design</vt:lpstr>
      <vt:lpstr>PowerPoint Presentation</vt:lpstr>
      <vt:lpstr>Table of contents</vt:lpstr>
      <vt:lpstr>PowerPoint Presentation</vt:lpstr>
      <vt:lpstr>PowerPoint Presentation</vt:lpstr>
      <vt:lpstr>PowerPoint Presentation</vt:lpstr>
      <vt:lpstr>LGMA Constituency Community at the Talanoa Dialogue on 6 May, as of 4 May </vt:lpstr>
      <vt:lpstr>Multilevel governance</vt:lpstr>
      <vt:lpstr>Multilevel governance - some key activities and initiatives</vt:lpstr>
      <vt:lpstr>Introducing Urban-LEDS II project</vt:lpstr>
      <vt:lpstr>Urban-LEDS II project: Expected global impacts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Resources page with Submissions of the LGMA community to the UNFCCC</vt:lpstr>
      <vt:lpstr>2018 schedules of the Cities and Regions Talanoa Dialogues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Jisun Hwang;Yunus Arikan;Maryke van Staden</dc:creator>
  <cp:lastModifiedBy>Jisun Hwang</cp:lastModifiedBy>
  <cp:revision>188</cp:revision>
  <cp:lastPrinted>2018-05-05T16:43:06Z</cp:lastPrinted>
  <dcterms:created xsi:type="dcterms:W3CDTF">2018-02-20T12:47:42Z</dcterms:created>
  <dcterms:modified xsi:type="dcterms:W3CDTF">2018-05-07T12:02:01Z</dcterms:modified>
</cp:coreProperties>
</file>